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notesMasterIdLst>
    <p:notesMasterId r:id="rId27"/>
  </p:notesMasterIdLst>
  <p:sldIdLst>
    <p:sldId id="294" r:id="rId2"/>
    <p:sldId id="258" r:id="rId3"/>
    <p:sldId id="261" r:id="rId4"/>
    <p:sldId id="293" r:id="rId5"/>
    <p:sldId id="262" r:id="rId6"/>
    <p:sldId id="263" r:id="rId7"/>
    <p:sldId id="266" r:id="rId8"/>
    <p:sldId id="269" r:id="rId9"/>
    <p:sldId id="268" r:id="rId10"/>
    <p:sldId id="270" r:id="rId11"/>
    <p:sldId id="282" r:id="rId12"/>
    <p:sldId id="271" r:id="rId13"/>
    <p:sldId id="281" r:id="rId14"/>
    <p:sldId id="275" r:id="rId15"/>
    <p:sldId id="273" r:id="rId16"/>
    <p:sldId id="276" r:id="rId17"/>
    <p:sldId id="272" r:id="rId18"/>
    <p:sldId id="274" r:id="rId19"/>
    <p:sldId id="284" r:id="rId20"/>
    <p:sldId id="285" r:id="rId21"/>
    <p:sldId id="287" r:id="rId22"/>
    <p:sldId id="292" r:id="rId23"/>
    <p:sldId id="288" r:id="rId24"/>
    <p:sldId id="289" r:id="rId25"/>
    <p:sldId id="28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364" autoAdjust="0"/>
  </p:normalViewPr>
  <p:slideViewPr>
    <p:cSldViewPr snapToGrid="0">
      <p:cViewPr varScale="1">
        <p:scale>
          <a:sx n="64" d="100"/>
          <a:sy n="64" d="100"/>
        </p:scale>
        <p:origin x="-108" y="-204"/>
      </p:cViewPr>
      <p:guideLst>
        <p:guide orient="horz" pos="2160"/>
        <p:guide pos="3840"/>
      </p:guideLst>
    </p:cSldViewPr>
  </p:slideViewPr>
  <p:outlineViewPr>
    <p:cViewPr>
      <p:scale>
        <a:sx n="33" d="100"/>
        <a:sy n="33" d="100"/>
      </p:scale>
      <p:origin x="0" y="-318"/>
    </p:cViewPr>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9B5DE8-44BA-4690-A5E7-A7EBF5053021}" type="doc">
      <dgm:prSet loTypeId="urn:microsoft.com/office/officeart/2005/8/layout/chevron2" loCatId="process" qsTypeId="urn:microsoft.com/office/officeart/2005/8/quickstyle/3d1" qsCatId="3D" csTypeId="urn:microsoft.com/office/officeart/2005/8/colors/colorful4" csCatId="colorful" phldr="1"/>
      <dgm:spPr/>
      <dgm:t>
        <a:bodyPr/>
        <a:lstStyle/>
        <a:p>
          <a:endParaRPr lang="en-US"/>
        </a:p>
      </dgm:t>
    </dgm:pt>
    <dgm:pt modelId="{72DF0D54-CE43-498B-A34A-FF6520E1228C}">
      <dgm:prSet phldrT="[Text]"/>
      <dgm:spPr/>
      <dgm:t>
        <a:bodyPr/>
        <a:lstStyle/>
        <a:p>
          <a:r>
            <a:rPr lang="vi-VN" smtClean="0"/>
            <a:t>1</a:t>
          </a:r>
          <a:endParaRPr lang="en-US" dirty="0"/>
        </a:p>
      </dgm:t>
    </dgm:pt>
    <dgm:pt modelId="{3CB13C44-3F28-4408-9743-192C79BC1B1B}" type="parTrans" cxnId="{7DD8255C-FE3B-42B2-B568-F599EC9E0250}">
      <dgm:prSet/>
      <dgm:spPr/>
      <dgm:t>
        <a:bodyPr/>
        <a:lstStyle/>
        <a:p>
          <a:endParaRPr lang="en-US">
            <a:solidFill>
              <a:srgbClr val="7030A0"/>
            </a:solidFill>
          </a:endParaRPr>
        </a:p>
      </dgm:t>
    </dgm:pt>
    <dgm:pt modelId="{F1204184-5BE9-4150-9A3D-B121357CA163}" type="sibTrans" cxnId="{7DD8255C-FE3B-42B2-B568-F599EC9E0250}">
      <dgm:prSet/>
      <dgm:spPr/>
      <dgm:t>
        <a:bodyPr/>
        <a:lstStyle/>
        <a:p>
          <a:endParaRPr lang="en-US">
            <a:solidFill>
              <a:srgbClr val="7030A0"/>
            </a:solidFill>
          </a:endParaRPr>
        </a:p>
      </dgm:t>
    </dgm:pt>
    <dgm:pt modelId="{FF67BFFB-BF5D-4EAC-AA7B-B90C5AF57EF1}">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vi-VN" sz="3000" dirty="0" smtClean="0"/>
            <a:t>Mặt Trăng hình gì?</a:t>
          </a:r>
          <a:endParaRPr lang="en-US" sz="3000" dirty="0"/>
        </a:p>
      </dgm:t>
    </dgm:pt>
    <dgm:pt modelId="{295FCC43-65F0-4A9C-BA2F-1E5BC1B7355D}" type="parTrans" cxnId="{99325598-ADED-4B9E-B018-BC296066838F}">
      <dgm:prSet/>
      <dgm:spPr/>
      <dgm:t>
        <a:bodyPr/>
        <a:lstStyle/>
        <a:p>
          <a:endParaRPr lang="en-US">
            <a:solidFill>
              <a:srgbClr val="7030A0"/>
            </a:solidFill>
          </a:endParaRPr>
        </a:p>
      </dgm:t>
    </dgm:pt>
    <dgm:pt modelId="{DF5909E7-40C5-453D-8C03-17BDAACBF308}" type="sibTrans" cxnId="{99325598-ADED-4B9E-B018-BC296066838F}">
      <dgm:prSet/>
      <dgm:spPr/>
      <dgm:t>
        <a:bodyPr/>
        <a:lstStyle/>
        <a:p>
          <a:endParaRPr lang="en-US">
            <a:solidFill>
              <a:srgbClr val="7030A0"/>
            </a:solidFill>
          </a:endParaRPr>
        </a:p>
      </dgm:t>
    </dgm:pt>
    <dgm:pt modelId="{85D26D1E-7018-460E-8297-4125F7978DA1}">
      <dgm:prSet phldrT="[Text]"/>
      <dgm:spPr/>
      <dgm:t>
        <a:bodyPr/>
        <a:lstStyle/>
        <a:p>
          <a:r>
            <a:rPr lang="vi-VN" smtClean="0"/>
            <a:t>2</a:t>
          </a:r>
          <a:endParaRPr lang="en-US" dirty="0"/>
        </a:p>
      </dgm:t>
    </dgm:pt>
    <dgm:pt modelId="{1BA6A906-E1D6-41ED-AC2D-DE0033A54AB3}" type="parTrans" cxnId="{B98FB089-A216-44CE-A562-CFC50C5A96E9}">
      <dgm:prSet/>
      <dgm:spPr/>
      <dgm:t>
        <a:bodyPr/>
        <a:lstStyle/>
        <a:p>
          <a:endParaRPr lang="en-US">
            <a:solidFill>
              <a:srgbClr val="7030A0"/>
            </a:solidFill>
          </a:endParaRPr>
        </a:p>
      </dgm:t>
    </dgm:pt>
    <dgm:pt modelId="{93BC2F77-FA63-4194-8F0B-EA2E20842543}" type="sibTrans" cxnId="{B98FB089-A216-44CE-A562-CFC50C5A96E9}">
      <dgm:prSet/>
      <dgm:spPr/>
      <dgm:t>
        <a:bodyPr/>
        <a:lstStyle/>
        <a:p>
          <a:endParaRPr lang="en-US">
            <a:solidFill>
              <a:srgbClr val="7030A0"/>
            </a:solidFill>
          </a:endParaRPr>
        </a:p>
      </dgm:t>
    </dgm:pt>
    <dgm:pt modelId="{AB825378-0C76-45F0-AC3C-C2FD72A49A80}">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vi-VN" sz="3000" dirty="0" smtClean="0"/>
            <a:t>Mặt Trăng đem lại lợi ích  gì?</a:t>
          </a:r>
          <a:endParaRPr lang="en-US" sz="3000" dirty="0"/>
        </a:p>
      </dgm:t>
    </dgm:pt>
    <dgm:pt modelId="{F3CCC6FE-314D-4623-9113-5088E3E2E06D}" type="parTrans" cxnId="{F22395CD-3084-4B6E-A9A5-2D248C38B6E5}">
      <dgm:prSet/>
      <dgm:spPr/>
      <dgm:t>
        <a:bodyPr/>
        <a:lstStyle/>
        <a:p>
          <a:endParaRPr lang="en-US">
            <a:solidFill>
              <a:srgbClr val="7030A0"/>
            </a:solidFill>
          </a:endParaRPr>
        </a:p>
      </dgm:t>
    </dgm:pt>
    <dgm:pt modelId="{835EEB64-378A-49C8-B6E4-E9A45EFDF682}" type="sibTrans" cxnId="{F22395CD-3084-4B6E-A9A5-2D248C38B6E5}">
      <dgm:prSet/>
      <dgm:spPr/>
      <dgm:t>
        <a:bodyPr/>
        <a:lstStyle/>
        <a:p>
          <a:endParaRPr lang="en-US">
            <a:solidFill>
              <a:srgbClr val="7030A0"/>
            </a:solidFill>
          </a:endParaRPr>
        </a:p>
      </dgm:t>
    </dgm:pt>
    <dgm:pt modelId="{9DC93C5B-9AB6-4749-B383-4461667CF4F4}">
      <dgm:prSet phldrT="[Text]"/>
      <dgm:spPr/>
      <dgm:t>
        <a:bodyPr/>
        <a:lstStyle/>
        <a:p>
          <a:r>
            <a:rPr lang="vi-VN" smtClean="0"/>
            <a:t>3</a:t>
          </a:r>
          <a:endParaRPr lang="en-US" dirty="0"/>
        </a:p>
      </dgm:t>
    </dgm:pt>
    <dgm:pt modelId="{95BA86C3-8FB4-4AA4-BBB9-AF6CC6168544}" type="parTrans" cxnId="{E47D3E70-5D88-43C0-844E-B2207F7691BB}">
      <dgm:prSet/>
      <dgm:spPr/>
      <dgm:t>
        <a:bodyPr/>
        <a:lstStyle/>
        <a:p>
          <a:endParaRPr lang="en-US">
            <a:solidFill>
              <a:srgbClr val="7030A0"/>
            </a:solidFill>
          </a:endParaRPr>
        </a:p>
      </dgm:t>
    </dgm:pt>
    <dgm:pt modelId="{CADD6884-CEEA-470F-AC46-7FC879A052EC}" type="sibTrans" cxnId="{E47D3E70-5D88-43C0-844E-B2207F7691BB}">
      <dgm:prSet/>
      <dgm:spPr/>
      <dgm:t>
        <a:bodyPr/>
        <a:lstStyle/>
        <a:p>
          <a:endParaRPr lang="en-US">
            <a:solidFill>
              <a:srgbClr val="7030A0"/>
            </a:solidFill>
          </a:endParaRPr>
        </a:p>
      </dgm:t>
    </dgm:pt>
    <dgm:pt modelId="{3CC2BADE-E37C-4252-95DE-473D8603889A}">
      <dgm:prSet custT="1">
        <dgm:style>
          <a:lnRef idx="1">
            <a:schemeClr val="accent4"/>
          </a:lnRef>
          <a:fillRef idx="2">
            <a:schemeClr val="accent4"/>
          </a:fillRef>
          <a:effectRef idx="1">
            <a:schemeClr val="accent4"/>
          </a:effectRef>
          <a:fontRef idx="minor">
            <a:schemeClr val="dk1"/>
          </a:fontRef>
        </dgm:style>
      </dgm:prSet>
      <dgm:spPr/>
      <dgm:t>
        <a:bodyPr/>
        <a:lstStyle/>
        <a:p>
          <a:r>
            <a:rPr lang="vi-VN" sz="3000" dirty="0" smtClean="0"/>
            <a:t>Ánh sáng Mặt Trăng khác với ánh sáng Mặt Trời như thế nào?</a:t>
          </a:r>
          <a:endParaRPr lang="en-US" sz="3000" dirty="0"/>
        </a:p>
      </dgm:t>
    </dgm:pt>
    <dgm:pt modelId="{FFB5EBF2-AB74-4863-A7B3-AFCC83F0084C}" type="sibTrans" cxnId="{655FF399-5BF1-478F-9F37-149EB1AAE93B}">
      <dgm:prSet/>
      <dgm:spPr/>
      <dgm:t>
        <a:bodyPr/>
        <a:lstStyle/>
        <a:p>
          <a:endParaRPr lang="en-US">
            <a:solidFill>
              <a:srgbClr val="7030A0"/>
            </a:solidFill>
          </a:endParaRPr>
        </a:p>
      </dgm:t>
    </dgm:pt>
    <dgm:pt modelId="{825B4CAF-ED5D-47F3-98D7-AE539955F5DC}" type="parTrans" cxnId="{655FF399-5BF1-478F-9F37-149EB1AAE93B}">
      <dgm:prSet/>
      <dgm:spPr/>
      <dgm:t>
        <a:bodyPr/>
        <a:lstStyle/>
        <a:p>
          <a:endParaRPr lang="en-US">
            <a:solidFill>
              <a:srgbClr val="7030A0"/>
            </a:solidFill>
          </a:endParaRPr>
        </a:p>
      </dgm:t>
    </dgm:pt>
    <dgm:pt modelId="{77D5B37E-DFDD-4347-AF6D-E75627436C19}" type="pres">
      <dgm:prSet presAssocID="{EA9B5DE8-44BA-4690-A5E7-A7EBF5053021}" presName="linearFlow" presStyleCnt="0">
        <dgm:presLayoutVars>
          <dgm:dir/>
          <dgm:animLvl val="lvl"/>
          <dgm:resizeHandles val="exact"/>
        </dgm:presLayoutVars>
      </dgm:prSet>
      <dgm:spPr/>
      <dgm:t>
        <a:bodyPr/>
        <a:lstStyle/>
        <a:p>
          <a:endParaRPr lang="en-US"/>
        </a:p>
      </dgm:t>
    </dgm:pt>
    <dgm:pt modelId="{C21594CF-3A25-4139-B907-6A5E5FDEF3DC}" type="pres">
      <dgm:prSet presAssocID="{72DF0D54-CE43-498B-A34A-FF6520E1228C}" presName="composite" presStyleCnt="0"/>
      <dgm:spPr/>
    </dgm:pt>
    <dgm:pt modelId="{01ADEB27-AEDD-42B3-ACED-EE02879D2581}" type="pres">
      <dgm:prSet presAssocID="{72DF0D54-CE43-498B-A34A-FF6520E1228C}" presName="parentText" presStyleLbl="alignNode1" presStyleIdx="0" presStyleCnt="3">
        <dgm:presLayoutVars>
          <dgm:chMax val="1"/>
          <dgm:bulletEnabled val="1"/>
        </dgm:presLayoutVars>
      </dgm:prSet>
      <dgm:spPr/>
      <dgm:t>
        <a:bodyPr/>
        <a:lstStyle/>
        <a:p>
          <a:endParaRPr lang="en-US"/>
        </a:p>
      </dgm:t>
    </dgm:pt>
    <dgm:pt modelId="{1E5B2DDF-29C7-42A2-9104-7A5616E5682A}" type="pres">
      <dgm:prSet presAssocID="{72DF0D54-CE43-498B-A34A-FF6520E1228C}" presName="descendantText" presStyleLbl="alignAcc1" presStyleIdx="0" presStyleCnt="3" custLinFactNeighborX="226" custLinFactNeighborY="2676">
        <dgm:presLayoutVars>
          <dgm:bulletEnabled val="1"/>
        </dgm:presLayoutVars>
      </dgm:prSet>
      <dgm:spPr/>
      <dgm:t>
        <a:bodyPr/>
        <a:lstStyle/>
        <a:p>
          <a:endParaRPr lang="en-US"/>
        </a:p>
      </dgm:t>
    </dgm:pt>
    <dgm:pt modelId="{68DFE834-EB53-4BDB-BA8D-0FB062B65C39}" type="pres">
      <dgm:prSet presAssocID="{F1204184-5BE9-4150-9A3D-B121357CA163}" presName="sp" presStyleCnt="0"/>
      <dgm:spPr/>
    </dgm:pt>
    <dgm:pt modelId="{E38A3C34-74CA-4526-B6E9-70000116ECB9}" type="pres">
      <dgm:prSet presAssocID="{85D26D1E-7018-460E-8297-4125F7978DA1}" presName="composite" presStyleCnt="0"/>
      <dgm:spPr/>
    </dgm:pt>
    <dgm:pt modelId="{739B171C-5DE2-465E-8F6F-2752B672BDCC}" type="pres">
      <dgm:prSet presAssocID="{85D26D1E-7018-460E-8297-4125F7978DA1}" presName="parentText" presStyleLbl="alignNode1" presStyleIdx="1" presStyleCnt="3" custLinFactNeighborY="-12180">
        <dgm:presLayoutVars>
          <dgm:chMax val="1"/>
          <dgm:bulletEnabled val="1"/>
        </dgm:presLayoutVars>
      </dgm:prSet>
      <dgm:spPr/>
      <dgm:t>
        <a:bodyPr/>
        <a:lstStyle/>
        <a:p>
          <a:endParaRPr lang="en-US"/>
        </a:p>
      </dgm:t>
    </dgm:pt>
    <dgm:pt modelId="{53E94B23-6B9D-4D0E-8F26-6F3E18F7EB9C}" type="pres">
      <dgm:prSet presAssocID="{85D26D1E-7018-460E-8297-4125F7978DA1}" presName="descendantText" presStyleLbl="alignAcc1" presStyleIdx="1" presStyleCnt="3" custLinFactNeighborX="135" custLinFactNeighborY="-14718">
        <dgm:presLayoutVars>
          <dgm:bulletEnabled val="1"/>
        </dgm:presLayoutVars>
      </dgm:prSet>
      <dgm:spPr/>
      <dgm:t>
        <a:bodyPr/>
        <a:lstStyle/>
        <a:p>
          <a:endParaRPr lang="en-US"/>
        </a:p>
      </dgm:t>
    </dgm:pt>
    <dgm:pt modelId="{680B3417-D188-431E-BB04-18E5BCEC1503}" type="pres">
      <dgm:prSet presAssocID="{93BC2F77-FA63-4194-8F0B-EA2E20842543}" presName="sp" presStyleCnt="0"/>
      <dgm:spPr/>
    </dgm:pt>
    <dgm:pt modelId="{DB7D05D0-4152-4397-B611-593F5DEF147E}" type="pres">
      <dgm:prSet presAssocID="{9DC93C5B-9AB6-4749-B383-4461667CF4F4}" presName="composite" presStyleCnt="0"/>
      <dgm:spPr/>
    </dgm:pt>
    <dgm:pt modelId="{5F730558-588D-4699-8726-1DB48AB55034}" type="pres">
      <dgm:prSet presAssocID="{9DC93C5B-9AB6-4749-B383-4461667CF4F4}" presName="parentText" presStyleLbl="alignNode1" presStyleIdx="2" presStyleCnt="3" custLinFactNeighborY="-21750">
        <dgm:presLayoutVars>
          <dgm:chMax val="1"/>
          <dgm:bulletEnabled val="1"/>
        </dgm:presLayoutVars>
      </dgm:prSet>
      <dgm:spPr/>
      <dgm:t>
        <a:bodyPr/>
        <a:lstStyle/>
        <a:p>
          <a:endParaRPr lang="en-US"/>
        </a:p>
      </dgm:t>
    </dgm:pt>
    <dgm:pt modelId="{940E9D4D-2F0C-4A74-9D04-CD6E14CDF208}" type="pres">
      <dgm:prSet presAssocID="{9DC93C5B-9AB6-4749-B383-4461667CF4F4}" presName="descendantText" presStyleLbl="alignAcc1" presStyleIdx="2" presStyleCnt="3" custLinFactNeighborY="-32333">
        <dgm:presLayoutVars>
          <dgm:bulletEnabled val="1"/>
        </dgm:presLayoutVars>
      </dgm:prSet>
      <dgm:spPr/>
      <dgm:t>
        <a:bodyPr/>
        <a:lstStyle/>
        <a:p>
          <a:endParaRPr lang="en-US"/>
        </a:p>
      </dgm:t>
    </dgm:pt>
  </dgm:ptLst>
  <dgm:cxnLst>
    <dgm:cxn modelId="{B98FB089-A216-44CE-A562-CFC50C5A96E9}" srcId="{EA9B5DE8-44BA-4690-A5E7-A7EBF5053021}" destId="{85D26D1E-7018-460E-8297-4125F7978DA1}" srcOrd="1" destOrd="0" parTransId="{1BA6A906-E1D6-41ED-AC2D-DE0033A54AB3}" sibTransId="{93BC2F77-FA63-4194-8F0B-EA2E20842543}"/>
    <dgm:cxn modelId="{655FF399-5BF1-478F-9F37-149EB1AAE93B}" srcId="{9DC93C5B-9AB6-4749-B383-4461667CF4F4}" destId="{3CC2BADE-E37C-4252-95DE-473D8603889A}" srcOrd="0" destOrd="0" parTransId="{825B4CAF-ED5D-47F3-98D7-AE539955F5DC}" sibTransId="{FFB5EBF2-AB74-4863-A7B3-AFCC83F0084C}"/>
    <dgm:cxn modelId="{7DD8255C-FE3B-42B2-B568-F599EC9E0250}" srcId="{EA9B5DE8-44BA-4690-A5E7-A7EBF5053021}" destId="{72DF0D54-CE43-498B-A34A-FF6520E1228C}" srcOrd="0" destOrd="0" parTransId="{3CB13C44-3F28-4408-9743-192C79BC1B1B}" sibTransId="{F1204184-5BE9-4150-9A3D-B121357CA163}"/>
    <dgm:cxn modelId="{F22395CD-3084-4B6E-A9A5-2D248C38B6E5}" srcId="{85D26D1E-7018-460E-8297-4125F7978DA1}" destId="{AB825378-0C76-45F0-AC3C-C2FD72A49A80}" srcOrd="0" destOrd="0" parTransId="{F3CCC6FE-314D-4623-9113-5088E3E2E06D}" sibTransId="{835EEB64-378A-49C8-B6E4-E9A45EFDF682}"/>
    <dgm:cxn modelId="{418FA88F-29C7-418D-B9E9-04E4F9A8F77D}" type="presOf" srcId="{EA9B5DE8-44BA-4690-A5E7-A7EBF5053021}" destId="{77D5B37E-DFDD-4347-AF6D-E75627436C19}" srcOrd="0" destOrd="0" presId="urn:microsoft.com/office/officeart/2005/8/layout/chevron2"/>
    <dgm:cxn modelId="{E47D3E70-5D88-43C0-844E-B2207F7691BB}" srcId="{EA9B5DE8-44BA-4690-A5E7-A7EBF5053021}" destId="{9DC93C5B-9AB6-4749-B383-4461667CF4F4}" srcOrd="2" destOrd="0" parTransId="{95BA86C3-8FB4-4AA4-BBB9-AF6CC6168544}" sibTransId="{CADD6884-CEEA-470F-AC46-7FC879A052EC}"/>
    <dgm:cxn modelId="{97D33192-6C92-49DC-B35D-2F7185DA2F5A}" type="presOf" srcId="{AB825378-0C76-45F0-AC3C-C2FD72A49A80}" destId="{53E94B23-6B9D-4D0E-8F26-6F3E18F7EB9C}" srcOrd="0" destOrd="0" presId="urn:microsoft.com/office/officeart/2005/8/layout/chevron2"/>
    <dgm:cxn modelId="{6A7BDF15-9714-44E5-A7B2-C30966D70D29}" type="presOf" srcId="{3CC2BADE-E37C-4252-95DE-473D8603889A}" destId="{940E9D4D-2F0C-4A74-9D04-CD6E14CDF208}" srcOrd="0" destOrd="0" presId="urn:microsoft.com/office/officeart/2005/8/layout/chevron2"/>
    <dgm:cxn modelId="{95330309-6139-4CBE-A349-D73B92489C21}" type="presOf" srcId="{FF67BFFB-BF5D-4EAC-AA7B-B90C5AF57EF1}" destId="{1E5B2DDF-29C7-42A2-9104-7A5616E5682A}" srcOrd="0" destOrd="0" presId="urn:microsoft.com/office/officeart/2005/8/layout/chevron2"/>
    <dgm:cxn modelId="{C53CB5D8-F493-43BF-BFA0-DBF42AC66923}" type="presOf" srcId="{72DF0D54-CE43-498B-A34A-FF6520E1228C}" destId="{01ADEB27-AEDD-42B3-ACED-EE02879D2581}" srcOrd="0" destOrd="0" presId="urn:microsoft.com/office/officeart/2005/8/layout/chevron2"/>
    <dgm:cxn modelId="{99325598-ADED-4B9E-B018-BC296066838F}" srcId="{72DF0D54-CE43-498B-A34A-FF6520E1228C}" destId="{FF67BFFB-BF5D-4EAC-AA7B-B90C5AF57EF1}" srcOrd="0" destOrd="0" parTransId="{295FCC43-65F0-4A9C-BA2F-1E5BC1B7355D}" sibTransId="{DF5909E7-40C5-453D-8C03-17BDAACBF308}"/>
    <dgm:cxn modelId="{07098FAE-827C-4E15-A7F0-33ED948877DC}" type="presOf" srcId="{9DC93C5B-9AB6-4749-B383-4461667CF4F4}" destId="{5F730558-588D-4699-8726-1DB48AB55034}" srcOrd="0" destOrd="0" presId="urn:microsoft.com/office/officeart/2005/8/layout/chevron2"/>
    <dgm:cxn modelId="{497D7ECD-9D21-41D7-A4C4-6B113BE836A8}" type="presOf" srcId="{85D26D1E-7018-460E-8297-4125F7978DA1}" destId="{739B171C-5DE2-465E-8F6F-2752B672BDCC}" srcOrd="0" destOrd="0" presId="urn:microsoft.com/office/officeart/2005/8/layout/chevron2"/>
    <dgm:cxn modelId="{7EC7230E-3D2C-4CAA-ADE6-E6FD331A7B40}" type="presParOf" srcId="{77D5B37E-DFDD-4347-AF6D-E75627436C19}" destId="{C21594CF-3A25-4139-B907-6A5E5FDEF3DC}" srcOrd="0" destOrd="0" presId="urn:microsoft.com/office/officeart/2005/8/layout/chevron2"/>
    <dgm:cxn modelId="{85EC2E85-73FA-406E-97B4-63917D509BC0}" type="presParOf" srcId="{C21594CF-3A25-4139-B907-6A5E5FDEF3DC}" destId="{01ADEB27-AEDD-42B3-ACED-EE02879D2581}" srcOrd="0" destOrd="0" presId="urn:microsoft.com/office/officeart/2005/8/layout/chevron2"/>
    <dgm:cxn modelId="{61AF6B6A-306C-4E19-AAC2-546F71A6F6F7}" type="presParOf" srcId="{C21594CF-3A25-4139-B907-6A5E5FDEF3DC}" destId="{1E5B2DDF-29C7-42A2-9104-7A5616E5682A}" srcOrd="1" destOrd="0" presId="urn:microsoft.com/office/officeart/2005/8/layout/chevron2"/>
    <dgm:cxn modelId="{3843F3C0-6C24-46A6-9AFF-9FF078CC94EE}" type="presParOf" srcId="{77D5B37E-DFDD-4347-AF6D-E75627436C19}" destId="{68DFE834-EB53-4BDB-BA8D-0FB062B65C39}" srcOrd="1" destOrd="0" presId="urn:microsoft.com/office/officeart/2005/8/layout/chevron2"/>
    <dgm:cxn modelId="{B67A80BD-A6C2-492D-B429-0FFA7A69B9BB}" type="presParOf" srcId="{77D5B37E-DFDD-4347-AF6D-E75627436C19}" destId="{E38A3C34-74CA-4526-B6E9-70000116ECB9}" srcOrd="2" destOrd="0" presId="urn:microsoft.com/office/officeart/2005/8/layout/chevron2"/>
    <dgm:cxn modelId="{E8824C6C-6F0C-475B-81AA-35EC553FDE41}" type="presParOf" srcId="{E38A3C34-74CA-4526-B6E9-70000116ECB9}" destId="{739B171C-5DE2-465E-8F6F-2752B672BDCC}" srcOrd="0" destOrd="0" presId="urn:microsoft.com/office/officeart/2005/8/layout/chevron2"/>
    <dgm:cxn modelId="{015671B8-F766-4D14-B7BF-FA4153E87C2C}" type="presParOf" srcId="{E38A3C34-74CA-4526-B6E9-70000116ECB9}" destId="{53E94B23-6B9D-4D0E-8F26-6F3E18F7EB9C}" srcOrd="1" destOrd="0" presId="urn:microsoft.com/office/officeart/2005/8/layout/chevron2"/>
    <dgm:cxn modelId="{60C10F74-BEEE-433F-80EA-CD29BB4ED64C}" type="presParOf" srcId="{77D5B37E-DFDD-4347-AF6D-E75627436C19}" destId="{680B3417-D188-431E-BB04-18E5BCEC1503}" srcOrd="3" destOrd="0" presId="urn:microsoft.com/office/officeart/2005/8/layout/chevron2"/>
    <dgm:cxn modelId="{C5972D39-3E3D-4303-B725-56CCA0273CEA}" type="presParOf" srcId="{77D5B37E-DFDD-4347-AF6D-E75627436C19}" destId="{DB7D05D0-4152-4397-B611-593F5DEF147E}" srcOrd="4" destOrd="0" presId="urn:microsoft.com/office/officeart/2005/8/layout/chevron2"/>
    <dgm:cxn modelId="{DD81754B-C10C-4FB1-A42E-96185AE872CC}" type="presParOf" srcId="{DB7D05D0-4152-4397-B611-593F5DEF147E}" destId="{5F730558-588D-4699-8726-1DB48AB55034}" srcOrd="0" destOrd="0" presId="urn:microsoft.com/office/officeart/2005/8/layout/chevron2"/>
    <dgm:cxn modelId="{B7E557DE-A301-4BDF-8B08-A461D067BF9E}" type="presParOf" srcId="{DB7D05D0-4152-4397-B611-593F5DEF147E}" destId="{940E9D4D-2F0C-4A74-9D04-CD6E14CDF208}"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0145FF-E775-4395-9B4D-A9686745236A}" type="doc">
      <dgm:prSet loTypeId="urn:microsoft.com/office/officeart/2005/8/layout/chevron2" loCatId="list" qsTypeId="urn:microsoft.com/office/officeart/2005/8/quickstyle/simple1" qsCatId="simple" csTypeId="urn:microsoft.com/office/officeart/2005/8/colors/colorful1#1" csCatId="colorful" phldr="1"/>
      <dgm:spPr/>
      <dgm:t>
        <a:bodyPr/>
        <a:lstStyle/>
        <a:p>
          <a:endParaRPr lang="en-US"/>
        </a:p>
      </dgm:t>
    </dgm:pt>
    <dgm:pt modelId="{402B29B1-00BD-430B-916D-E0A6C7D66529}">
      <dgm:prSet phldrT="[Text]" custT="1"/>
      <dgm:spPr/>
      <dgm:t>
        <a:bodyPr/>
        <a:lstStyle/>
        <a:p>
          <a:r>
            <a:rPr lang="en-US" sz="3000" dirty="0" smtClean="0">
              <a:latin typeface="Arial" panose="020B0604020202020204" pitchFamily="34" charset="0"/>
              <a:cs typeface="Arial" panose="020B0604020202020204" pitchFamily="34" charset="0"/>
            </a:rPr>
            <a:t>1</a:t>
          </a:r>
          <a:endParaRPr lang="en-US" sz="3000" dirty="0">
            <a:latin typeface="Arial" panose="020B0604020202020204" pitchFamily="34" charset="0"/>
            <a:cs typeface="Arial" panose="020B0604020202020204" pitchFamily="34" charset="0"/>
          </a:endParaRPr>
        </a:p>
      </dgm:t>
    </dgm:pt>
    <dgm:pt modelId="{33C79F0D-C246-4ABC-9A1B-D2201F0694BA}" type="parTrans" cxnId="{A492D3FD-1070-4E35-83CE-2EADAD9398AF}">
      <dgm:prSet/>
      <dgm:spPr/>
      <dgm:t>
        <a:bodyPr/>
        <a:lstStyle/>
        <a:p>
          <a:endParaRPr lang="en-US" sz="3000">
            <a:latin typeface="Arial" panose="020B0604020202020204" pitchFamily="34" charset="0"/>
            <a:cs typeface="Arial" panose="020B0604020202020204" pitchFamily="34" charset="0"/>
          </a:endParaRPr>
        </a:p>
      </dgm:t>
    </dgm:pt>
    <dgm:pt modelId="{23FD729B-FD38-4F09-9D70-0C92BEAA3A39}" type="sibTrans" cxnId="{A492D3FD-1070-4E35-83CE-2EADAD9398AF}">
      <dgm:prSet/>
      <dgm:spPr/>
      <dgm:t>
        <a:bodyPr/>
        <a:lstStyle/>
        <a:p>
          <a:endParaRPr lang="en-US" sz="3000">
            <a:latin typeface="Arial" panose="020B0604020202020204" pitchFamily="34" charset="0"/>
            <a:cs typeface="Arial" panose="020B0604020202020204" pitchFamily="34" charset="0"/>
          </a:endParaRPr>
        </a:p>
      </dgm:t>
    </dgm:pt>
    <dgm:pt modelId="{3210E7AF-8EF1-452C-8DAA-DB28E77F0CD7}">
      <dgm:prSet phldrT="[Text]" custT="1"/>
      <dgm:spPr>
        <a:solidFill>
          <a:schemeClr val="accent4">
            <a:lumMod val="20000"/>
            <a:lumOff val="80000"/>
            <a:alpha val="90000"/>
          </a:schemeClr>
        </a:solidFill>
      </dgm:spPr>
      <dgm:t>
        <a:bodyPr/>
        <a:lstStyle/>
        <a:p>
          <a:r>
            <a:rPr lang="en-US" sz="3000" dirty="0" err="1" smtClean="0">
              <a:solidFill>
                <a:srgbClr val="7030A0"/>
              </a:solidFill>
              <a:latin typeface="Arial" panose="020B0604020202020204" pitchFamily="34" charset="0"/>
              <a:cs typeface="Arial" panose="020B0604020202020204" pitchFamily="34" charset="0"/>
            </a:rPr>
            <a:t>Ngôi</a:t>
          </a:r>
          <a:r>
            <a:rPr lang="en-US" sz="3000" dirty="0" smtClean="0">
              <a:solidFill>
                <a:srgbClr val="7030A0"/>
              </a:solidFill>
              <a:latin typeface="Arial" panose="020B0604020202020204" pitchFamily="34" charset="0"/>
              <a:cs typeface="Arial" panose="020B0604020202020204" pitchFamily="34" charset="0"/>
            </a:rPr>
            <a:t> </a:t>
          </a:r>
          <a:r>
            <a:rPr lang="en-US" sz="3000" dirty="0" err="1" smtClean="0">
              <a:solidFill>
                <a:srgbClr val="7030A0"/>
              </a:solidFill>
              <a:latin typeface="Arial" panose="020B0604020202020204" pitchFamily="34" charset="0"/>
              <a:cs typeface="Arial" panose="020B0604020202020204" pitchFamily="34" charset="0"/>
            </a:rPr>
            <a:t>sao</a:t>
          </a:r>
          <a:r>
            <a:rPr lang="en-US" sz="3000" dirty="0" smtClean="0">
              <a:solidFill>
                <a:srgbClr val="7030A0"/>
              </a:solidFill>
              <a:latin typeface="Arial" panose="020B0604020202020204" pitchFamily="34" charset="0"/>
              <a:cs typeface="Arial" panose="020B0604020202020204" pitchFamily="34" charset="0"/>
            </a:rPr>
            <a:t> </a:t>
          </a:r>
          <a:r>
            <a:rPr lang="en-US" sz="3000" dirty="0" err="1" smtClean="0">
              <a:solidFill>
                <a:srgbClr val="7030A0"/>
              </a:solidFill>
              <a:latin typeface="Arial" panose="020B0604020202020204" pitchFamily="34" charset="0"/>
              <a:cs typeface="Arial" panose="020B0604020202020204" pitchFamily="34" charset="0"/>
            </a:rPr>
            <a:t>có</a:t>
          </a:r>
          <a:r>
            <a:rPr lang="en-US" sz="3000" dirty="0" smtClean="0">
              <a:solidFill>
                <a:srgbClr val="7030A0"/>
              </a:solidFill>
              <a:latin typeface="Arial" panose="020B0604020202020204" pitchFamily="34" charset="0"/>
              <a:cs typeface="Arial" panose="020B0604020202020204" pitchFamily="34" charset="0"/>
            </a:rPr>
            <a:t> </a:t>
          </a:r>
          <a:r>
            <a:rPr lang="en-US" sz="3000" dirty="0" err="1" smtClean="0">
              <a:solidFill>
                <a:srgbClr val="7030A0"/>
              </a:solidFill>
              <a:latin typeface="Arial" panose="020B0604020202020204" pitchFamily="34" charset="0"/>
              <a:cs typeface="Arial" panose="020B0604020202020204" pitchFamily="34" charset="0"/>
            </a:rPr>
            <a:t>dạng</a:t>
          </a:r>
          <a:r>
            <a:rPr lang="en-US" sz="3000" dirty="0" smtClean="0">
              <a:solidFill>
                <a:srgbClr val="7030A0"/>
              </a:solidFill>
              <a:latin typeface="Arial" panose="020B0604020202020204" pitchFamily="34" charset="0"/>
              <a:cs typeface="Arial" panose="020B0604020202020204" pitchFamily="34" charset="0"/>
            </a:rPr>
            <a:t> </a:t>
          </a:r>
          <a:r>
            <a:rPr lang="en-US" sz="3000" dirty="0" err="1" smtClean="0">
              <a:solidFill>
                <a:srgbClr val="7030A0"/>
              </a:solidFill>
              <a:latin typeface="Arial" panose="020B0604020202020204" pitchFamily="34" charset="0"/>
              <a:cs typeface="Arial" panose="020B0604020202020204" pitchFamily="34" charset="0"/>
            </a:rPr>
            <a:t>hình</a:t>
          </a:r>
          <a:r>
            <a:rPr lang="en-US" sz="3000" dirty="0" smtClean="0">
              <a:solidFill>
                <a:srgbClr val="7030A0"/>
              </a:solidFill>
              <a:latin typeface="Arial" panose="020B0604020202020204" pitchFamily="34" charset="0"/>
              <a:cs typeface="Arial" panose="020B0604020202020204" pitchFamily="34" charset="0"/>
            </a:rPr>
            <a:t> </a:t>
          </a:r>
          <a:r>
            <a:rPr lang="en-US" sz="3000" dirty="0" err="1" smtClean="0">
              <a:solidFill>
                <a:srgbClr val="7030A0"/>
              </a:solidFill>
              <a:latin typeface="Arial" panose="020B0604020202020204" pitchFamily="34" charset="0"/>
              <a:cs typeface="Arial" panose="020B0604020202020204" pitchFamily="34" charset="0"/>
            </a:rPr>
            <a:t>gì</a:t>
          </a:r>
          <a:r>
            <a:rPr lang="en-US" sz="3000" dirty="0" smtClean="0">
              <a:solidFill>
                <a:srgbClr val="7030A0"/>
              </a:solidFill>
              <a:latin typeface="Arial" panose="020B0604020202020204" pitchFamily="34" charset="0"/>
              <a:cs typeface="Arial" panose="020B0604020202020204" pitchFamily="34" charset="0"/>
            </a:rPr>
            <a:t>?</a:t>
          </a:r>
          <a:endParaRPr lang="en-US" sz="3000" dirty="0">
            <a:solidFill>
              <a:srgbClr val="7030A0"/>
            </a:solidFill>
            <a:latin typeface="Arial" panose="020B0604020202020204" pitchFamily="34" charset="0"/>
            <a:cs typeface="Arial" panose="020B0604020202020204" pitchFamily="34" charset="0"/>
          </a:endParaRPr>
        </a:p>
      </dgm:t>
    </dgm:pt>
    <dgm:pt modelId="{82899E44-615B-4706-9442-1B06CA9315DA}" type="parTrans" cxnId="{C26F6E6B-47BC-489A-AB92-6A9AC955B26C}">
      <dgm:prSet/>
      <dgm:spPr/>
      <dgm:t>
        <a:bodyPr/>
        <a:lstStyle/>
        <a:p>
          <a:endParaRPr lang="en-US" sz="3000">
            <a:latin typeface="Arial" panose="020B0604020202020204" pitchFamily="34" charset="0"/>
            <a:cs typeface="Arial" panose="020B0604020202020204" pitchFamily="34" charset="0"/>
          </a:endParaRPr>
        </a:p>
      </dgm:t>
    </dgm:pt>
    <dgm:pt modelId="{9DC3AFA4-18A7-46BC-A411-8E2C90CAAACA}" type="sibTrans" cxnId="{C26F6E6B-47BC-489A-AB92-6A9AC955B26C}">
      <dgm:prSet/>
      <dgm:spPr/>
      <dgm:t>
        <a:bodyPr/>
        <a:lstStyle/>
        <a:p>
          <a:endParaRPr lang="en-US" sz="3000">
            <a:latin typeface="Arial" panose="020B0604020202020204" pitchFamily="34" charset="0"/>
            <a:cs typeface="Arial" panose="020B0604020202020204" pitchFamily="34" charset="0"/>
          </a:endParaRPr>
        </a:p>
      </dgm:t>
    </dgm:pt>
    <dgm:pt modelId="{E596FA61-B054-4DCA-94B9-1EA20E14CA23}">
      <dgm:prSet phldrT="[Text]" custT="1"/>
      <dgm:spPr/>
      <dgm:t>
        <a:bodyPr/>
        <a:lstStyle/>
        <a:p>
          <a:r>
            <a:rPr lang="en-US" sz="3000" dirty="0" smtClean="0">
              <a:latin typeface="Arial" panose="020B0604020202020204" pitchFamily="34" charset="0"/>
              <a:cs typeface="Arial" panose="020B0604020202020204" pitchFamily="34" charset="0"/>
            </a:rPr>
            <a:t>2</a:t>
          </a:r>
          <a:endParaRPr lang="en-US" sz="3000" dirty="0">
            <a:latin typeface="Arial" panose="020B0604020202020204" pitchFamily="34" charset="0"/>
            <a:cs typeface="Arial" panose="020B0604020202020204" pitchFamily="34" charset="0"/>
          </a:endParaRPr>
        </a:p>
      </dgm:t>
    </dgm:pt>
    <dgm:pt modelId="{23ABED8E-5F70-4830-BA5D-9704454C7935}" type="parTrans" cxnId="{23DDBD00-A46E-4724-8D57-2668B2919734}">
      <dgm:prSet/>
      <dgm:spPr/>
      <dgm:t>
        <a:bodyPr/>
        <a:lstStyle/>
        <a:p>
          <a:endParaRPr lang="en-US" sz="3000">
            <a:latin typeface="Arial" panose="020B0604020202020204" pitchFamily="34" charset="0"/>
            <a:cs typeface="Arial" panose="020B0604020202020204" pitchFamily="34" charset="0"/>
          </a:endParaRPr>
        </a:p>
      </dgm:t>
    </dgm:pt>
    <dgm:pt modelId="{35994D35-0D9E-409D-9562-6E6FD3883123}" type="sibTrans" cxnId="{23DDBD00-A46E-4724-8D57-2668B2919734}">
      <dgm:prSet/>
      <dgm:spPr/>
      <dgm:t>
        <a:bodyPr/>
        <a:lstStyle/>
        <a:p>
          <a:endParaRPr lang="en-US" sz="3000">
            <a:latin typeface="Arial" panose="020B0604020202020204" pitchFamily="34" charset="0"/>
            <a:cs typeface="Arial" panose="020B0604020202020204" pitchFamily="34" charset="0"/>
          </a:endParaRPr>
        </a:p>
      </dgm:t>
    </dgm:pt>
    <dgm:pt modelId="{ED601807-E41E-4742-A3E1-FE73EFCACC80}">
      <dgm:prSet phldrT="[Text]" custT="1"/>
      <dgm:spPr>
        <a:solidFill>
          <a:schemeClr val="accent4">
            <a:lumMod val="20000"/>
            <a:lumOff val="80000"/>
            <a:alpha val="90000"/>
          </a:schemeClr>
        </a:solidFill>
      </dgm:spPr>
      <dgm:t>
        <a:bodyPr/>
        <a:lstStyle/>
        <a:p>
          <a:r>
            <a:rPr lang="en-US" sz="3000" dirty="0" err="1" smtClean="0">
              <a:solidFill>
                <a:srgbClr val="7030A0"/>
              </a:solidFill>
              <a:latin typeface="Arial" panose="020B0604020202020204" pitchFamily="34" charset="0"/>
              <a:cs typeface="Arial" panose="020B0604020202020204" pitchFamily="34" charset="0"/>
            </a:rPr>
            <a:t>Ngôi</a:t>
          </a:r>
          <a:r>
            <a:rPr lang="en-US" sz="3000" dirty="0" smtClean="0">
              <a:solidFill>
                <a:srgbClr val="7030A0"/>
              </a:solidFill>
              <a:latin typeface="Arial" panose="020B0604020202020204" pitchFamily="34" charset="0"/>
              <a:cs typeface="Arial" panose="020B0604020202020204" pitchFamily="34" charset="0"/>
            </a:rPr>
            <a:t> </a:t>
          </a:r>
          <a:r>
            <a:rPr lang="en-US" sz="3000" dirty="0" err="1" smtClean="0">
              <a:solidFill>
                <a:srgbClr val="7030A0"/>
              </a:solidFill>
              <a:latin typeface="Arial" panose="020B0604020202020204" pitchFamily="34" charset="0"/>
              <a:cs typeface="Arial" panose="020B0604020202020204" pitchFamily="34" charset="0"/>
            </a:rPr>
            <a:t>sao</a:t>
          </a:r>
          <a:r>
            <a:rPr lang="en-US" sz="3000" dirty="0" smtClean="0">
              <a:solidFill>
                <a:srgbClr val="7030A0"/>
              </a:solidFill>
              <a:latin typeface="Arial" panose="020B0604020202020204" pitchFamily="34" charset="0"/>
              <a:cs typeface="Arial" panose="020B0604020202020204" pitchFamily="34" charset="0"/>
            </a:rPr>
            <a:t> ở </a:t>
          </a:r>
          <a:r>
            <a:rPr lang="en-US" sz="3000" dirty="0" err="1" smtClean="0">
              <a:solidFill>
                <a:srgbClr val="7030A0"/>
              </a:solidFill>
              <a:latin typeface="Arial" panose="020B0604020202020204" pitchFamily="34" charset="0"/>
              <a:cs typeface="Arial" panose="020B0604020202020204" pitchFamily="34" charset="0"/>
            </a:rPr>
            <a:t>gần</a:t>
          </a:r>
          <a:r>
            <a:rPr lang="en-US" sz="3000" dirty="0" smtClean="0">
              <a:solidFill>
                <a:srgbClr val="7030A0"/>
              </a:solidFill>
              <a:latin typeface="Arial" panose="020B0604020202020204" pitchFamily="34" charset="0"/>
              <a:cs typeface="Arial" panose="020B0604020202020204" pitchFamily="34" charset="0"/>
            </a:rPr>
            <a:t> hay </a:t>
          </a:r>
          <a:r>
            <a:rPr lang="en-US" sz="3000" dirty="0" err="1" smtClean="0">
              <a:solidFill>
                <a:srgbClr val="7030A0"/>
              </a:solidFill>
              <a:latin typeface="Arial" panose="020B0604020202020204" pitchFamily="34" charset="0"/>
              <a:cs typeface="Arial" panose="020B0604020202020204" pitchFamily="34" charset="0"/>
            </a:rPr>
            <a:t>xa</a:t>
          </a:r>
          <a:r>
            <a:rPr lang="en-US" sz="3000" dirty="0" smtClean="0">
              <a:solidFill>
                <a:srgbClr val="7030A0"/>
              </a:solidFill>
              <a:latin typeface="Arial" panose="020B0604020202020204" pitchFamily="34" charset="0"/>
              <a:cs typeface="Arial" panose="020B0604020202020204" pitchFamily="34" charset="0"/>
            </a:rPr>
            <a:t> </a:t>
          </a:r>
          <a:r>
            <a:rPr lang="en-US" sz="3000" dirty="0" err="1" smtClean="0">
              <a:solidFill>
                <a:srgbClr val="7030A0"/>
              </a:solidFill>
              <a:latin typeface="Arial" panose="020B0604020202020204" pitchFamily="34" charset="0"/>
              <a:cs typeface="Arial" panose="020B0604020202020204" pitchFamily="34" charset="0"/>
            </a:rPr>
            <a:t>Trái</a:t>
          </a:r>
          <a:r>
            <a:rPr lang="en-US" sz="3000" dirty="0" smtClean="0">
              <a:solidFill>
                <a:srgbClr val="7030A0"/>
              </a:solidFill>
              <a:latin typeface="Arial" panose="020B0604020202020204" pitchFamily="34" charset="0"/>
              <a:cs typeface="Arial" panose="020B0604020202020204" pitchFamily="34" charset="0"/>
            </a:rPr>
            <a:t> </a:t>
          </a:r>
          <a:r>
            <a:rPr lang="en-US" sz="3000" dirty="0" err="1" smtClean="0">
              <a:solidFill>
                <a:srgbClr val="7030A0"/>
              </a:solidFill>
              <a:latin typeface="Arial" panose="020B0604020202020204" pitchFamily="34" charset="0"/>
              <a:cs typeface="Arial" panose="020B0604020202020204" pitchFamily="34" charset="0"/>
            </a:rPr>
            <a:t>Đất</a:t>
          </a:r>
          <a:r>
            <a:rPr lang="en-US" sz="3000" dirty="0" smtClean="0">
              <a:solidFill>
                <a:srgbClr val="7030A0"/>
              </a:solidFill>
              <a:latin typeface="Arial" panose="020B0604020202020204" pitchFamily="34" charset="0"/>
              <a:cs typeface="Arial" panose="020B0604020202020204" pitchFamily="34" charset="0"/>
            </a:rPr>
            <a:t>?</a:t>
          </a:r>
          <a:endParaRPr lang="en-US" sz="3000" dirty="0">
            <a:solidFill>
              <a:srgbClr val="7030A0"/>
            </a:solidFill>
            <a:latin typeface="Arial" panose="020B0604020202020204" pitchFamily="34" charset="0"/>
            <a:cs typeface="Arial" panose="020B0604020202020204" pitchFamily="34" charset="0"/>
          </a:endParaRPr>
        </a:p>
      </dgm:t>
    </dgm:pt>
    <dgm:pt modelId="{166C9A5B-01CF-45DB-8B5E-9AE486418176}" type="parTrans" cxnId="{AE6A79FB-6ABC-4754-928D-75CA6A815876}">
      <dgm:prSet/>
      <dgm:spPr/>
      <dgm:t>
        <a:bodyPr/>
        <a:lstStyle/>
        <a:p>
          <a:endParaRPr lang="en-US" sz="3000">
            <a:latin typeface="Arial" panose="020B0604020202020204" pitchFamily="34" charset="0"/>
            <a:cs typeface="Arial" panose="020B0604020202020204" pitchFamily="34" charset="0"/>
          </a:endParaRPr>
        </a:p>
      </dgm:t>
    </dgm:pt>
    <dgm:pt modelId="{3309B7B0-CFA0-4717-B731-B174604C7F75}" type="sibTrans" cxnId="{AE6A79FB-6ABC-4754-928D-75CA6A815876}">
      <dgm:prSet/>
      <dgm:spPr/>
      <dgm:t>
        <a:bodyPr/>
        <a:lstStyle/>
        <a:p>
          <a:endParaRPr lang="en-US" sz="3000">
            <a:latin typeface="Arial" panose="020B0604020202020204" pitchFamily="34" charset="0"/>
            <a:cs typeface="Arial" panose="020B0604020202020204" pitchFamily="34" charset="0"/>
          </a:endParaRPr>
        </a:p>
      </dgm:t>
    </dgm:pt>
    <dgm:pt modelId="{1C082061-71F3-4A32-8D62-43F4B06AC8B4}">
      <dgm:prSet phldrT="[Text]" custT="1"/>
      <dgm:spPr/>
      <dgm:t>
        <a:bodyPr/>
        <a:lstStyle/>
        <a:p>
          <a:r>
            <a:rPr lang="en-US" sz="3000" dirty="0" smtClean="0">
              <a:latin typeface="Arial" panose="020B0604020202020204" pitchFamily="34" charset="0"/>
              <a:cs typeface="Arial" panose="020B0604020202020204" pitchFamily="34" charset="0"/>
            </a:rPr>
            <a:t>3</a:t>
          </a:r>
          <a:endParaRPr lang="en-US" sz="3000" dirty="0">
            <a:latin typeface="Arial" panose="020B0604020202020204" pitchFamily="34" charset="0"/>
            <a:cs typeface="Arial" panose="020B0604020202020204" pitchFamily="34" charset="0"/>
          </a:endParaRPr>
        </a:p>
      </dgm:t>
    </dgm:pt>
    <dgm:pt modelId="{1E51879D-51D3-476C-9BCE-2DB70529DF2D}" type="parTrans" cxnId="{F75C9955-7296-47DB-B182-B4BBDA38D93F}">
      <dgm:prSet/>
      <dgm:spPr/>
      <dgm:t>
        <a:bodyPr/>
        <a:lstStyle/>
        <a:p>
          <a:endParaRPr lang="en-US" sz="3000">
            <a:latin typeface="Arial" panose="020B0604020202020204" pitchFamily="34" charset="0"/>
            <a:cs typeface="Arial" panose="020B0604020202020204" pitchFamily="34" charset="0"/>
          </a:endParaRPr>
        </a:p>
      </dgm:t>
    </dgm:pt>
    <dgm:pt modelId="{91C76D2B-E05B-4A6F-AE33-52BE3B912CB3}" type="sibTrans" cxnId="{F75C9955-7296-47DB-B182-B4BBDA38D93F}">
      <dgm:prSet/>
      <dgm:spPr/>
      <dgm:t>
        <a:bodyPr/>
        <a:lstStyle/>
        <a:p>
          <a:endParaRPr lang="en-US" sz="3000">
            <a:latin typeface="Arial" panose="020B0604020202020204" pitchFamily="34" charset="0"/>
            <a:cs typeface="Arial" panose="020B0604020202020204" pitchFamily="34" charset="0"/>
          </a:endParaRPr>
        </a:p>
      </dgm:t>
    </dgm:pt>
    <dgm:pt modelId="{D7A7EF8D-44B1-44FD-9098-54CA32FDE44C}">
      <dgm:prSet phldrT="[Text]" custT="1"/>
      <dgm:spPr>
        <a:solidFill>
          <a:schemeClr val="accent4">
            <a:lumMod val="20000"/>
            <a:lumOff val="80000"/>
            <a:alpha val="90000"/>
          </a:schemeClr>
        </a:solidFill>
      </dgm:spPr>
      <dgm:t>
        <a:bodyPr/>
        <a:lstStyle/>
        <a:p>
          <a:r>
            <a:rPr lang="en-US" sz="3000" dirty="0" err="1" smtClean="0">
              <a:solidFill>
                <a:srgbClr val="7030A0"/>
              </a:solidFill>
              <a:latin typeface="Arial" panose="020B0604020202020204" pitchFamily="34" charset="0"/>
              <a:cs typeface="Arial" panose="020B0604020202020204" pitchFamily="34" charset="0"/>
            </a:rPr>
            <a:t>Ngôi</a:t>
          </a:r>
          <a:r>
            <a:rPr lang="en-US" sz="3000" dirty="0" smtClean="0">
              <a:solidFill>
                <a:srgbClr val="7030A0"/>
              </a:solidFill>
              <a:latin typeface="Arial" panose="020B0604020202020204" pitchFamily="34" charset="0"/>
              <a:cs typeface="Arial" panose="020B0604020202020204" pitchFamily="34" charset="0"/>
            </a:rPr>
            <a:t> </a:t>
          </a:r>
          <a:r>
            <a:rPr lang="en-US" sz="3000" dirty="0" err="1" smtClean="0">
              <a:solidFill>
                <a:srgbClr val="7030A0"/>
              </a:solidFill>
              <a:latin typeface="Arial" panose="020B0604020202020204" pitchFamily="34" charset="0"/>
              <a:cs typeface="Arial" panose="020B0604020202020204" pitchFamily="34" charset="0"/>
            </a:rPr>
            <a:t>sao</a:t>
          </a:r>
          <a:r>
            <a:rPr lang="en-US" sz="3000" dirty="0" smtClean="0">
              <a:solidFill>
                <a:srgbClr val="7030A0"/>
              </a:solidFill>
              <a:latin typeface="Arial" panose="020B0604020202020204" pitchFamily="34" charset="0"/>
              <a:cs typeface="Arial" panose="020B0604020202020204" pitchFamily="34" charset="0"/>
            </a:rPr>
            <a:t> </a:t>
          </a:r>
          <a:r>
            <a:rPr lang="en-US" sz="3000" dirty="0" err="1" smtClean="0">
              <a:solidFill>
                <a:srgbClr val="7030A0"/>
              </a:solidFill>
              <a:latin typeface="Arial" panose="020B0604020202020204" pitchFamily="34" charset="0"/>
              <a:cs typeface="Arial" panose="020B0604020202020204" pitchFamily="34" charset="0"/>
            </a:rPr>
            <a:t>có</a:t>
          </a:r>
          <a:r>
            <a:rPr lang="en-US" sz="3000" dirty="0" smtClean="0">
              <a:solidFill>
                <a:srgbClr val="7030A0"/>
              </a:solidFill>
              <a:latin typeface="Arial" panose="020B0604020202020204" pitchFamily="34" charset="0"/>
              <a:cs typeface="Arial" panose="020B0604020202020204" pitchFamily="34" charset="0"/>
            </a:rPr>
            <a:t> </a:t>
          </a:r>
          <a:r>
            <a:rPr lang="en-US" sz="3000" dirty="0" err="1" smtClean="0">
              <a:solidFill>
                <a:srgbClr val="7030A0"/>
              </a:solidFill>
              <a:latin typeface="Arial" panose="020B0604020202020204" pitchFamily="34" charset="0"/>
              <a:cs typeface="Arial" panose="020B0604020202020204" pitchFamily="34" charset="0"/>
            </a:rPr>
            <a:t>tỏa</a:t>
          </a:r>
          <a:r>
            <a:rPr lang="en-US" sz="3000" dirty="0" smtClean="0">
              <a:solidFill>
                <a:srgbClr val="7030A0"/>
              </a:solidFill>
              <a:latin typeface="Arial" panose="020B0604020202020204" pitchFamily="34" charset="0"/>
              <a:cs typeface="Arial" panose="020B0604020202020204" pitchFamily="34" charset="0"/>
            </a:rPr>
            <a:t> </a:t>
          </a:r>
          <a:r>
            <a:rPr lang="en-US" sz="3000" dirty="0" err="1" smtClean="0">
              <a:solidFill>
                <a:srgbClr val="7030A0"/>
              </a:solidFill>
              <a:latin typeface="Arial" panose="020B0604020202020204" pitchFamily="34" charset="0"/>
              <a:cs typeface="Arial" panose="020B0604020202020204" pitchFamily="34" charset="0"/>
            </a:rPr>
            <a:t>sáng</a:t>
          </a:r>
          <a:r>
            <a:rPr lang="en-US" sz="3000" dirty="0" smtClean="0">
              <a:solidFill>
                <a:srgbClr val="7030A0"/>
              </a:solidFill>
              <a:latin typeface="Arial" panose="020B0604020202020204" pitchFamily="34" charset="0"/>
              <a:cs typeface="Arial" panose="020B0604020202020204" pitchFamily="34" charset="0"/>
            </a:rPr>
            <a:t> </a:t>
          </a:r>
          <a:r>
            <a:rPr lang="en-US" sz="3000" dirty="0" err="1" smtClean="0">
              <a:solidFill>
                <a:srgbClr val="7030A0"/>
              </a:solidFill>
              <a:latin typeface="Arial" panose="020B0604020202020204" pitchFamily="34" charset="0"/>
              <a:cs typeface="Arial" panose="020B0604020202020204" pitchFamily="34" charset="0"/>
            </a:rPr>
            <a:t>không</a:t>
          </a:r>
          <a:r>
            <a:rPr lang="en-US" sz="3000" dirty="0" smtClean="0">
              <a:solidFill>
                <a:srgbClr val="7030A0"/>
              </a:solidFill>
              <a:latin typeface="Arial" panose="020B0604020202020204" pitchFamily="34" charset="0"/>
              <a:cs typeface="Arial" panose="020B0604020202020204" pitchFamily="34" charset="0"/>
            </a:rPr>
            <a:t>?</a:t>
          </a:r>
          <a:endParaRPr lang="en-US" sz="3000" dirty="0">
            <a:solidFill>
              <a:srgbClr val="7030A0"/>
            </a:solidFill>
            <a:latin typeface="Arial" panose="020B0604020202020204" pitchFamily="34" charset="0"/>
            <a:cs typeface="Arial" panose="020B0604020202020204" pitchFamily="34" charset="0"/>
          </a:endParaRPr>
        </a:p>
      </dgm:t>
    </dgm:pt>
    <dgm:pt modelId="{E951534A-BCD1-480A-885D-A72DA9A5D404}" type="parTrans" cxnId="{580A4DCC-4E94-47F4-9553-60CDB85CD547}">
      <dgm:prSet/>
      <dgm:spPr/>
      <dgm:t>
        <a:bodyPr/>
        <a:lstStyle/>
        <a:p>
          <a:endParaRPr lang="en-US" sz="3000">
            <a:latin typeface="Arial" panose="020B0604020202020204" pitchFamily="34" charset="0"/>
            <a:cs typeface="Arial" panose="020B0604020202020204" pitchFamily="34" charset="0"/>
          </a:endParaRPr>
        </a:p>
      </dgm:t>
    </dgm:pt>
    <dgm:pt modelId="{CC4F7143-CF32-4221-92F3-ADB4C57F3020}" type="sibTrans" cxnId="{580A4DCC-4E94-47F4-9553-60CDB85CD547}">
      <dgm:prSet/>
      <dgm:spPr/>
      <dgm:t>
        <a:bodyPr/>
        <a:lstStyle/>
        <a:p>
          <a:endParaRPr lang="en-US" sz="3000">
            <a:latin typeface="Arial" panose="020B0604020202020204" pitchFamily="34" charset="0"/>
            <a:cs typeface="Arial" panose="020B0604020202020204" pitchFamily="34" charset="0"/>
          </a:endParaRPr>
        </a:p>
      </dgm:t>
    </dgm:pt>
    <dgm:pt modelId="{4519D185-19C6-4647-AB0F-03D858EC9CD4}" type="pres">
      <dgm:prSet presAssocID="{110145FF-E775-4395-9B4D-A9686745236A}" presName="linearFlow" presStyleCnt="0">
        <dgm:presLayoutVars>
          <dgm:dir/>
          <dgm:animLvl val="lvl"/>
          <dgm:resizeHandles val="exact"/>
        </dgm:presLayoutVars>
      </dgm:prSet>
      <dgm:spPr/>
      <dgm:t>
        <a:bodyPr/>
        <a:lstStyle/>
        <a:p>
          <a:endParaRPr lang="en-US"/>
        </a:p>
      </dgm:t>
    </dgm:pt>
    <dgm:pt modelId="{989F11C1-6380-4F6B-AE31-62392F3E0E33}" type="pres">
      <dgm:prSet presAssocID="{402B29B1-00BD-430B-916D-E0A6C7D66529}" presName="composite" presStyleCnt="0"/>
      <dgm:spPr/>
    </dgm:pt>
    <dgm:pt modelId="{C77254B8-4EF9-41CB-904A-12F494FEEDA6}" type="pres">
      <dgm:prSet presAssocID="{402B29B1-00BD-430B-916D-E0A6C7D66529}" presName="parentText" presStyleLbl="alignNode1" presStyleIdx="0" presStyleCnt="3">
        <dgm:presLayoutVars>
          <dgm:chMax val="1"/>
          <dgm:bulletEnabled val="1"/>
        </dgm:presLayoutVars>
      </dgm:prSet>
      <dgm:spPr/>
      <dgm:t>
        <a:bodyPr/>
        <a:lstStyle/>
        <a:p>
          <a:endParaRPr lang="en-US"/>
        </a:p>
      </dgm:t>
    </dgm:pt>
    <dgm:pt modelId="{F26A4FE1-A0B5-4C6E-A928-8930E5C9D87A}" type="pres">
      <dgm:prSet presAssocID="{402B29B1-00BD-430B-916D-E0A6C7D66529}" presName="descendantText" presStyleLbl="alignAcc1" presStyleIdx="0" presStyleCnt="3">
        <dgm:presLayoutVars>
          <dgm:bulletEnabled val="1"/>
        </dgm:presLayoutVars>
      </dgm:prSet>
      <dgm:spPr/>
      <dgm:t>
        <a:bodyPr/>
        <a:lstStyle/>
        <a:p>
          <a:endParaRPr lang="en-US"/>
        </a:p>
      </dgm:t>
    </dgm:pt>
    <dgm:pt modelId="{07919BCD-14D6-413D-A0BD-A53F3CE5C61A}" type="pres">
      <dgm:prSet presAssocID="{23FD729B-FD38-4F09-9D70-0C92BEAA3A39}" presName="sp" presStyleCnt="0"/>
      <dgm:spPr/>
    </dgm:pt>
    <dgm:pt modelId="{DF2EB96F-F028-475D-85A7-9503D6C17A78}" type="pres">
      <dgm:prSet presAssocID="{E596FA61-B054-4DCA-94B9-1EA20E14CA23}" presName="composite" presStyleCnt="0"/>
      <dgm:spPr/>
    </dgm:pt>
    <dgm:pt modelId="{628F8119-2711-4C3B-9E88-36138BF8F71A}" type="pres">
      <dgm:prSet presAssocID="{E596FA61-B054-4DCA-94B9-1EA20E14CA23}" presName="parentText" presStyleLbl="alignNode1" presStyleIdx="1" presStyleCnt="3">
        <dgm:presLayoutVars>
          <dgm:chMax val="1"/>
          <dgm:bulletEnabled val="1"/>
        </dgm:presLayoutVars>
      </dgm:prSet>
      <dgm:spPr/>
      <dgm:t>
        <a:bodyPr/>
        <a:lstStyle/>
        <a:p>
          <a:endParaRPr lang="en-US"/>
        </a:p>
      </dgm:t>
    </dgm:pt>
    <dgm:pt modelId="{580812D0-4F02-4A41-B4DF-C5D042255BB2}" type="pres">
      <dgm:prSet presAssocID="{E596FA61-B054-4DCA-94B9-1EA20E14CA23}" presName="descendantText" presStyleLbl="alignAcc1" presStyleIdx="1" presStyleCnt="3">
        <dgm:presLayoutVars>
          <dgm:bulletEnabled val="1"/>
        </dgm:presLayoutVars>
      </dgm:prSet>
      <dgm:spPr/>
      <dgm:t>
        <a:bodyPr/>
        <a:lstStyle/>
        <a:p>
          <a:endParaRPr lang="en-US"/>
        </a:p>
      </dgm:t>
    </dgm:pt>
    <dgm:pt modelId="{9AC1BC08-B12A-4FC1-98A8-ECC48F4C9398}" type="pres">
      <dgm:prSet presAssocID="{35994D35-0D9E-409D-9562-6E6FD3883123}" presName="sp" presStyleCnt="0"/>
      <dgm:spPr/>
    </dgm:pt>
    <dgm:pt modelId="{C638E7F7-0CE8-4908-AAA8-755388A0A783}" type="pres">
      <dgm:prSet presAssocID="{1C082061-71F3-4A32-8D62-43F4B06AC8B4}" presName="composite" presStyleCnt="0"/>
      <dgm:spPr/>
    </dgm:pt>
    <dgm:pt modelId="{4EE6D29C-1E04-4A6D-8C0A-2870CB9AE550}" type="pres">
      <dgm:prSet presAssocID="{1C082061-71F3-4A32-8D62-43F4B06AC8B4}" presName="parentText" presStyleLbl="alignNode1" presStyleIdx="2" presStyleCnt="3">
        <dgm:presLayoutVars>
          <dgm:chMax val="1"/>
          <dgm:bulletEnabled val="1"/>
        </dgm:presLayoutVars>
      </dgm:prSet>
      <dgm:spPr/>
      <dgm:t>
        <a:bodyPr/>
        <a:lstStyle/>
        <a:p>
          <a:endParaRPr lang="en-US"/>
        </a:p>
      </dgm:t>
    </dgm:pt>
    <dgm:pt modelId="{FB37E1A0-69E7-451C-B0F0-A44AF939B684}" type="pres">
      <dgm:prSet presAssocID="{1C082061-71F3-4A32-8D62-43F4B06AC8B4}" presName="descendantText" presStyleLbl="alignAcc1" presStyleIdx="2" presStyleCnt="3">
        <dgm:presLayoutVars>
          <dgm:bulletEnabled val="1"/>
        </dgm:presLayoutVars>
      </dgm:prSet>
      <dgm:spPr/>
      <dgm:t>
        <a:bodyPr/>
        <a:lstStyle/>
        <a:p>
          <a:endParaRPr lang="en-US"/>
        </a:p>
      </dgm:t>
    </dgm:pt>
  </dgm:ptLst>
  <dgm:cxnLst>
    <dgm:cxn modelId="{36910AF3-C486-4F34-AC77-C0EA66FF910D}" type="presOf" srcId="{ED601807-E41E-4742-A3E1-FE73EFCACC80}" destId="{580812D0-4F02-4A41-B4DF-C5D042255BB2}" srcOrd="0" destOrd="0" presId="urn:microsoft.com/office/officeart/2005/8/layout/chevron2"/>
    <dgm:cxn modelId="{2369EAEF-FE34-42A4-8F2B-D76BEFF54A75}" type="presOf" srcId="{D7A7EF8D-44B1-44FD-9098-54CA32FDE44C}" destId="{FB37E1A0-69E7-451C-B0F0-A44AF939B684}" srcOrd="0" destOrd="0" presId="urn:microsoft.com/office/officeart/2005/8/layout/chevron2"/>
    <dgm:cxn modelId="{2EF1BCED-61B2-40AB-872D-3996EB704377}" type="presOf" srcId="{1C082061-71F3-4A32-8D62-43F4B06AC8B4}" destId="{4EE6D29C-1E04-4A6D-8C0A-2870CB9AE550}" srcOrd="0" destOrd="0" presId="urn:microsoft.com/office/officeart/2005/8/layout/chevron2"/>
    <dgm:cxn modelId="{580A4DCC-4E94-47F4-9553-60CDB85CD547}" srcId="{1C082061-71F3-4A32-8D62-43F4B06AC8B4}" destId="{D7A7EF8D-44B1-44FD-9098-54CA32FDE44C}" srcOrd="0" destOrd="0" parTransId="{E951534A-BCD1-480A-885D-A72DA9A5D404}" sibTransId="{CC4F7143-CF32-4221-92F3-ADB4C57F3020}"/>
    <dgm:cxn modelId="{A492D3FD-1070-4E35-83CE-2EADAD9398AF}" srcId="{110145FF-E775-4395-9B4D-A9686745236A}" destId="{402B29B1-00BD-430B-916D-E0A6C7D66529}" srcOrd="0" destOrd="0" parTransId="{33C79F0D-C246-4ABC-9A1B-D2201F0694BA}" sibTransId="{23FD729B-FD38-4F09-9D70-0C92BEAA3A39}"/>
    <dgm:cxn modelId="{C26F6E6B-47BC-489A-AB92-6A9AC955B26C}" srcId="{402B29B1-00BD-430B-916D-E0A6C7D66529}" destId="{3210E7AF-8EF1-452C-8DAA-DB28E77F0CD7}" srcOrd="0" destOrd="0" parTransId="{82899E44-615B-4706-9442-1B06CA9315DA}" sibTransId="{9DC3AFA4-18A7-46BC-A411-8E2C90CAAACA}"/>
    <dgm:cxn modelId="{23DDBD00-A46E-4724-8D57-2668B2919734}" srcId="{110145FF-E775-4395-9B4D-A9686745236A}" destId="{E596FA61-B054-4DCA-94B9-1EA20E14CA23}" srcOrd="1" destOrd="0" parTransId="{23ABED8E-5F70-4830-BA5D-9704454C7935}" sibTransId="{35994D35-0D9E-409D-9562-6E6FD3883123}"/>
    <dgm:cxn modelId="{587BD501-E64A-46EC-8E55-F1309FF31604}" type="presOf" srcId="{3210E7AF-8EF1-452C-8DAA-DB28E77F0CD7}" destId="{F26A4FE1-A0B5-4C6E-A928-8930E5C9D87A}" srcOrd="0" destOrd="0" presId="urn:microsoft.com/office/officeart/2005/8/layout/chevron2"/>
    <dgm:cxn modelId="{9C7C9A24-7321-4285-8353-8FF15BAA47FB}" type="presOf" srcId="{E596FA61-B054-4DCA-94B9-1EA20E14CA23}" destId="{628F8119-2711-4C3B-9E88-36138BF8F71A}" srcOrd="0" destOrd="0" presId="urn:microsoft.com/office/officeart/2005/8/layout/chevron2"/>
    <dgm:cxn modelId="{73A7BF5F-FE6F-41E0-9803-EA7C98E67857}" type="presOf" srcId="{110145FF-E775-4395-9B4D-A9686745236A}" destId="{4519D185-19C6-4647-AB0F-03D858EC9CD4}" srcOrd="0" destOrd="0" presId="urn:microsoft.com/office/officeart/2005/8/layout/chevron2"/>
    <dgm:cxn modelId="{AE6A79FB-6ABC-4754-928D-75CA6A815876}" srcId="{E596FA61-B054-4DCA-94B9-1EA20E14CA23}" destId="{ED601807-E41E-4742-A3E1-FE73EFCACC80}" srcOrd="0" destOrd="0" parTransId="{166C9A5B-01CF-45DB-8B5E-9AE486418176}" sibTransId="{3309B7B0-CFA0-4717-B731-B174604C7F75}"/>
    <dgm:cxn modelId="{F75C9955-7296-47DB-B182-B4BBDA38D93F}" srcId="{110145FF-E775-4395-9B4D-A9686745236A}" destId="{1C082061-71F3-4A32-8D62-43F4B06AC8B4}" srcOrd="2" destOrd="0" parTransId="{1E51879D-51D3-476C-9BCE-2DB70529DF2D}" sibTransId="{91C76D2B-E05B-4A6F-AE33-52BE3B912CB3}"/>
    <dgm:cxn modelId="{9EA18029-DAD4-4729-9B56-1CDD1863FBF8}" type="presOf" srcId="{402B29B1-00BD-430B-916D-E0A6C7D66529}" destId="{C77254B8-4EF9-41CB-904A-12F494FEEDA6}" srcOrd="0" destOrd="0" presId="urn:microsoft.com/office/officeart/2005/8/layout/chevron2"/>
    <dgm:cxn modelId="{AB744CD3-E8BB-4A61-B740-00EFA04677C7}" type="presParOf" srcId="{4519D185-19C6-4647-AB0F-03D858EC9CD4}" destId="{989F11C1-6380-4F6B-AE31-62392F3E0E33}" srcOrd="0" destOrd="0" presId="urn:microsoft.com/office/officeart/2005/8/layout/chevron2"/>
    <dgm:cxn modelId="{BDBCCC97-5B22-42A9-8F24-02A8F1D2F025}" type="presParOf" srcId="{989F11C1-6380-4F6B-AE31-62392F3E0E33}" destId="{C77254B8-4EF9-41CB-904A-12F494FEEDA6}" srcOrd="0" destOrd="0" presId="urn:microsoft.com/office/officeart/2005/8/layout/chevron2"/>
    <dgm:cxn modelId="{934F3A5E-0940-4F6D-8212-146C8466595E}" type="presParOf" srcId="{989F11C1-6380-4F6B-AE31-62392F3E0E33}" destId="{F26A4FE1-A0B5-4C6E-A928-8930E5C9D87A}" srcOrd="1" destOrd="0" presId="urn:microsoft.com/office/officeart/2005/8/layout/chevron2"/>
    <dgm:cxn modelId="{DD81A483-4A4D-46E7-A1F1-1A7461971AB4}" type="presParOf" srcId="{4519D185-19C6-4647-AB0F-03D858EC9CD4}" destId="{07919BCD-14D6-413D-A0BD-A53F3CE5C61A}" srcOrd="1" destOrd="0" presId="urn:microsoft.com/office/officeart/2005/8/layout/chevron2"/>
    <dgm:cxn modelId="{6041F3E6-CAC8-49AD-80FF-42455BE9E49A}" type="presParOf" srcId="{4519D185-19C6-4647-AB0F-03D858EC9CD4}" destId="{DF2EB96F-F028-475D-85A7-9503D6C17A78}" srcOrd="2" destOrd="0" presId="urn:microsoft.com/office/officeart/2005/8/layout/chevron2"/>
    <dgm:cxn modelId="{ABBD141D-94C6-44C8-8AA1-FCBABA4350BC}" type="presParOf" srcId="{DF2EB96F-F028-475D-85A7-9503D6C17A78}" destId="{628F8119-2711-4C3B-9E88-36138BF8F71A}" srcOrd="0" destOrd="0" presId="urn:microsoft.com/office/officeart/2005/8/layout/chevron2"/>
    <dgm:cxn modelId="{4368A9DB-6C8B-484A-A1D2-231FC30AF10F}" type="presParOf" srcId="{DF2EB96F-F028-475D-85A7-9503D6C17A78}" destId="{580812D0-4F02-4A41-B4DF-C5D042255BB2}" srcOrd="1" destOrd="0" presId="urn:microsoft.com/office/officeart/2005/8/layout/chevron2"/>
    <dgm:cxn modelId="{4E25DFED-F7DE-4FF9-9CE6-086DFF80B626}" type="presParOf" srcId="{4519D185-19C6-4647-AB0F-03D858EC9CD4}" destId="{9AC1BC08-B12A-4FC1-98A8-ECC48F4C9398}" srcOrd="3" destOrd="0" presId="urn:microsoft.com/office/officeart/2005/8/layout/chevron2"/>
    <dgm:cxn modelId="{359BC7E4-F383-497B-AE5F-F8061A36B52A}" type="presParOf" srcId="{4519D185-19C6-4647-AB0F-03D858EC9CD4}" destId="{C638E7F7-0CE8-4908-AAA8-755388A0A783}" srcOrd="4" destOrd="0" presId="urn:microsoft.com/office/officeart/2005/8/layout/chevron2"/>
    <dgm:cxn modelId="{0E8F0B72-4DC3-4737-A7C2-35517934DBF0}" type="presParOf" srcId="{C638E7F7-0CE8-4908-AAA8-755388A0A783}" destId="{4EE6D29C-1E04-4A6D-8C0A-2870CB9AE550}" srcOrd="0" destOrd="0" presId="urn:microsoft.com/office/officeart/2005/8/layout/chevron2"/>
    <dgm:cxn modelId="{3E4EC590-2B47-4E03-9392-41ECBC231C05}" type="presParOf" srcId="{C638E7F7-0CE8-4908-AAA8-755388A0A783}" destId="{FB37E1A0-69E7-451C-B0F0-A44AF939B684}"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ADEB27-AEDD-42B3-ACED-EE02879D2581}">
      <dsp:nvSpPr>
        <dsp:cNvPr id="0" name=""/>
        <dsp:cNvSpPr/>
      </dsp:nvSpPr>
      <dsp:spPr>
        <a:xfrm rot="5400000">
          <a:off x="-242604" y="242687"/>
          <a:ext cx="1617366" cy="1132156"/>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vi-VN" sz="3100" kern="1200" smtClean="0"/>
            <a:t>1</a:t>
          </a:r>
          <a:endParaRPr lang="en-US" sz="3100" kern="1200" dirty="0"/>
        </a:p>
      </dsp:txBody>
      <dsp:txXfrm rot="5400000">
        <a:off x="-242604" y="242687"/>
        <a:ext cx="1617366" cy="1132156"/>
      </dsp:txXfrm>
    </dsp:sp>
    <dsp:sp modelId="{1E5B2DDF-29C7-42A2-9104-7A5616E5682A}">
      <dsp:nvSpPr>
        <dsp:cNvPr id="0" name=""/>
        <dsp:cNvSpPr/>
      </dsp:nvSpPr>
      <dsp:spPr>
        <a:xfrm rot="5400000">
          <a:off x="3719134" y="-2558763"/>
          <a:ext cx="1051288" cy="6225244"/>
        </a:xfrm>
        <a:prstGeom prst="round2Same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scene3d>
          <a:camera prst="orthographicFront"/>
          <a:lightRig rig="flat" dir="t"/>
        </a:scene3d>
        <a:sp3d extrusionH="12700"/>
      </dsp:spPr>
      <dsp:style>
        <a:lnRef idx="1">
          <a:schemeClr val="accent4"/>
        </a:lnRef>
        <a:fillRef idx="2">
          <a:schemeClr val="accent4"/>
        </a:fillRef>
        <a:effectRef idx="1">
          <a:schemeClr val="accent4"/>
        </a:effectRef>
        <a:fontRef idx="minor">
          <a:schemeClr val="dk1"/>
        </a:fontRef>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vi-VN" sz="3000" kern="1200" dirty="0" smtClean="0"/>
            <a:t>Mặt Trăng hình gì?</a:t>
          </a:r>
          <a:endParaRPr lang="en-US" sz="3000" kern="1200" dirty="0"/>
        </a:p>
      </dsp:txBody>
      <dsp:txXfrm rot="5400000">
        <a:off x="3719134" y="-2558763"/>
        <a:ext cx="1051288" cy="6225244"/>
      </dsp:txXfrm>
    </dsp:sp>
    <dsp:sp modelId="{739B171C-5DE2-465E-8F6F-2752B672BDCC}">
      <dsp:nvSpPr>
        <dsp:cNvPr id="0" name=""/>
        <dsp:cNvSpPr/>
      </dsp:nvSpPr>
      <dsp:spPr>
        <a:xfrm rot="5400000">
          <a:off x="-242604" y="1468979"/>
          <a:ext cx="1617366" cy="1132156"/>
        </a:xfrm>
        <a:prstGeom prst="chevron">
          <a:avLst/>
        </a:prstGeom>
        <a:gradFill rotWithShape="0">
          <a:gsLst>
            <a:gs pos="0">
              <a:schemeClr val="accent4">
                <a:hueOff val="5197847"/>
                <a:satOff val="-23984"/>
                <a:lumOff val="883"/>
                <a:alphaOff val="0"/>
                <a:satMod val="103000"/>
                <a:lumMod val="102000"/>
                <a:tint val="94000"/>
              </a:schemeClr>
            </a:gs>
            <a:gs pos="50000">
              <a:schemeClr val="accent4">
                <a:hueOff val="5197847"/>
                <a:satOff val="-23984"/>
                <a:lumOff val="883"/>
                <a:alphaOff val="0"/>
                <a:satMod val="110000"/>
                <a:lumMod val="100000"/>
                <a:shade val="100000"/>
              </a:schemeClr>
            </a:gs>
            <a:gs pos="100000">
              <a:schemeClr val="accent4">
                <a:hueOff val="5197847"/>
                <a:satOff val="-23984"/>
                <a:lumOff val="883"/>
                <a:alphaOff val="0"/>
                <a:lumMod val="99000"/>
                <a:satMod val="120000"/>
                <a:shade val="78000"/>
              </a:schemeClr>
            </a:gs>
          </a:gsLst>
          <a:lin ang="5400000" scaled="0"/>
        </a:gradFill>
        <a:ln w="6350" cap="flat" cmpd="sng" algn="ctr">
          <a:solidFill>
            <a:schemeClr val="accent4">
              <a:hueOff val="5197847"/>
              <a:satOff val="-23984"/>
              <a:lumOff val="883"/>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vi-VN" sz="3100" kern="1200" smtClean="0"/>
            <a:t>2</a:t>
          </a:r>
          <a:endParaRPr lang="en-US" sz="3100" kern="1200" dirty="0"/>
        </a:p>
      </dsp:txBody>
      <dsp:txXfrm rot="5400000">
        <a:off x="-242604" y="1468979"/>
        <a:ext cx="1617366" cy="1132156"/>
      </dsp:txXfrm>
    </dsp:sp>
    <dsp:sp modelId="{53E94B23-6B9D-4D0E-8F26-6F3E18F7EB9C}">
      <dsp:nvSpPr>
        <dsp:cNvPr id="0" name=""/>
        <dsp:cNvSpPr/>
      </dsp:nvSpPr>
      <dsp:spPr>
        <a:xfrm rot="5400000">
          <a:off x="3719134" y="-1318336"/>
          <a:ext cx="1051288" cy="6225244"/>
        </a:xfrm>
        <a:prstGeom prst="round2Same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scene3d>
          <a:camera prst="orthographicFront"/>
          <a:lightRig rig="flat" dir="t"/>
        </a:scene3d>
        <a:sp3d extrusionH="12700"/>
      </dsp:spPr>
      <dsp:style>
        <a:lnRef idx="1">
          <a:schemeClr val="accent4"/>
        </a:lnRef>
        <a:fillRef idx="2">
          <a:schemeClr val="accent4"/>
        </a:fillRef>
        <a:effectRef idx="1">
          <a:schemeClr val="accent4"/>
        </a:effectRef>
        <a:fontRef idx="minor">
          <a:schemeClr val="dk1"/>
        </a:fontRef>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vi-VN" sz="3000" kern="1200" dirty="0" smtClean="0"/>
            <a:t>Mặt Trăng đem lại lợi ích  gì?</a:t>
          </a:r>
          <a:endParaRPr lang="en-US" sz="3000" kern="1200" dirty="0"/>
        </a:p>
      </dsp:txBody>
      <dsp:txXfrm rot="5400000">
        <a:off x="3719134" y="-1318336"/>
        <a:ext cx="1051288" cy="6225244"/>
      </dsp:txXfrm>
    </dsp:sp>
    <dsp:sp modelId="{5F730558-588D-4699-8726-1DB48AB55034}">
      <dsp:nvSpPr>
        <dsp:cNvPr id="0" name=""/>
        <dsp:cNvSpPr/>
      </dsp:nvSpPr>
      <dsp:spPr>
        <a:xfrm rot="5400000">
          <a:off x="-242604" y="2737484"/>
          <a:ext cx="1617366" cy="1132156"/>
        </a:xfrm>
        <a:prstGeom prst="chevron">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w="6350" cap="flat" cmpd="sng" algn="ctr">
          <a:solidFill>
            <a:schemeClr val="accent4">
              <a:hueOff val="10395693"/>
              <a:satOff val="-47968"/>
              <a:lumOff val="176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vi-VN" sz="3100" kern="1200" smtClean="0"/>
            <a:t>3</a:t>
          </a:r>
          <a:endParaRPr lang="en-US" sz="3100" kern="1200" dirty="0"/>
        </a:p>
      </dsp:txBody>
      <dsp:txXfrm rot="5400000">
        <a:off x="-242604" y="2737484"/>
        <a:ext cx="1617366" cy="1132156"/>
      </dsp:txXfrm>
    </dsp:sp>
    <dsp:sp modelId="{940E9D4D-2F0C-4A74-9D04-CD6E14CDF208}">
      <dsp:nvSpPr>
        <dsp:cNvPr id="0" name=""/>
        <dsp:cNvSpPr/>
      </dsp:nvSpPr>
      <dsp:spPr>
        <a:xfrm rot="5400000">
          <a:off x="3719134" y="-80234"/>
          <a:ext cx="1051288" cy="6225244"/>
        </a:xfrm>
        <a:prstGeom prst="round2Same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scene3d>
          <a:camera prst="orthographicFront"/>
          <a:lightRig rig="flat" dir="t"/>
        </a:scene3d>
        <a:sp3d extrusionH="12700"/>
      </dsp:spPr>
      <dsp:style>
        <a:lnRef idx="1">
          <a:schemeClr val="accent4"/>
        </a:lnRef>
        <a:fillRef idx="2">
          <a:schemeClr val="accent4"/>
        </a:fillRef>
        <a:effectRef idx="1">
          <a:schemeClr val="accent4"/>
        </a:effectRef>
        <a:fontRef idx="minor">
          <a:schemeClr val="dk1"/>
        </a:fontRef>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vi-VN" sz="3000" kern="1200" dirty="0" smtClean="0"/>
            <a:t>Ánh sáng Mặt Trăng khác với ánh sáng Mặt Trời như thế nào?</a:t>
          </a:r>
          <a:endParaRPr lang="en-US" sz="3000" kern="1200" dirty="0"/>
        </a:p>
      </dsp:txBody>
      <dsp:txXfrm rot="5400000">
        <a:off x="3719134" y="-80234"/>
        <a:ext cx="1051288" cy="622524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7254B8-4EF9-41CB-904A-12F494FEEDA6}">
      <dsp:nvSpPr>
        <dsp:cNvPr id="0" name=""/>
        <dsp:cNvSpPr/>
      </dsp:nvSpPr>
      <dsp:spPr>
        <a:xfrm rot="5400000">
          <a:off x="-203136" y="205431"/>
          <a:ext cx="1354243" cy="947970"/>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latin typeface="Arial" panose="020B0604020202020204" pitchFamily="34" charset="0"/>
              <a:cs typeface="Arial" panose="020B0604020202020204" pitchFamily="34" charset="0"/>
            </a:rPr>
            <a:t>1</a:t>
          </a:r>
          <a:endParaRPr lang="en-US" sz="3000" kern="1200" dirty="0">
            <a:latin typeface="Arial" panose="020B0604020202020204" pitchFamily="34" charset="0"/>
            <a:cs typeface="Arial" panose="020B0604020202020204" pitchFamily="34" charset="0"/>
          </a:endParaRPr>
        </a:p>
      </dsp:txBody>
      <dsp:txXfrm rot="5400000">
        <a:off x="-203136" y="205431"/>
        <a:ext cx="1354243" cy="947970"/>
      </dsp:txXfrm>
    </dsp:sp>
    <dsp:sp modelId="{F26A4FE1-A0B5-4C6E-A928-8930E5C9D87A}">
      <dsp:nvSpPr>
        <dsp:cNvPr id="0" name=""/>
        <dsp:cNvSpPr/>
      </dsp:nvSpPr>
      <dsp:spPr>
        <a:xfrm rot="5400000">
          <a:off x="4097624" y="-3147359"/>
          <a:ext cx="880720" cy="7180029"/>
        </a:xfrm>
        <a:prstGeom prst="round2SameRect">
          <a:avLst/>
        </a:prstGeom>
        <a:solidFill>
          <a:schemeClr val="accent4">
            <a:lumMod val="20000"/>
            <a:lumOff val="8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err="1" smtClean="0">
              <a:solidFill>
                <a:srgbClr val="7030A0"/>
              </a:solidFill>
              <a:latin typeface="Arial" panose="020B0604020202020204" pitchFamily="34" charset="0"/>
              <a:cs typeface="Arial" panose="020B0604020202020204" pitchFamily="34" charset="0"/>
            </a:rPr>
            <a:t>Ngôi</a:t>
          </a:r>
          <a:r>
            <a:rPr lang="en-US" sz="3000" kern="1200" dirty="0" smtClean="0">
              <a:solidFill>
                <a:srgbClr val="7030A0"/>
              </a:solidFill>
              <a:latin typeface="Arial" panose="020B0604020202020204" pitchFamily="34" charset="0"/>
              <a:cs typeface="Arial" panose="020B0604020202020204" pitchFamily="34" charset="0"/>
            </a:rPr>
            <a:t> </a:t>
          </a:r>
          <a:r>
            <a:rPr lang="en-US" sz="3000" kern="1200" dirty="0" err="1" smtClean="0">
              <a:solidFill>
                <a:srgbClr val="7030A0"/>
              </a:solidFill>
              <a:latin typeface="Arial" panose="020B0604020202020204" pitchFamily="34" charset="0"/>
              <a:cs typeface="Arial" panose="020B0604020202020204" pitchFamily="34" charset="0"/>
            </a:rPr>
            <a:t>sao</a:t>
          </a:r>
          <a:r>
            <a:rPr lang="en-US" sz="3000" kern="1200" dirty="0" smtClean="0">
              <a:solidFill>
                <a:srgbClr val="7030A0"/>
              </a:solidFill>
              <a:latin typeface="Arial" panose="020B0604020202020204" pitchFamily="34" charset="0"/>
              <a:cs typeface="Arial" panose="020B0604020202020204" pitchFamily="34" charset="0"/>
            </a:rPr>
            <a:t> </a:t>
          </a:r>
          <a:r>
            <a:rPr lang="en-US" sz="3000" kern="1200" dirty="0" err="1" smtClean="0">
              <a:solidFill>
                <a:srgbClr val="7030A0"/>
              </a:solidFill>
              <a:latin typeface="Arial" panose="020B0604020202020204" pitchFamily="34" charset="0"/>
              <a:cs typeface="Arial" panose="020B0604020202020204" pitchFamily="34" charset="0"/>
            </a:rPr>
            <a:t>có</a:t>
          </a:r>
          <a:r>
            <a:rPr lang="en-US" sz="3000" kern="1200" dirty="0" smtClean="0">
              <a:solidFill>
                <a:srgbClr val="7030A0"/>
              </a:solidFill>
              <a:latin typeface="Arial" panose="020B0604020202020204" pitchFamily="34" charset="0"/>
              <a:cs typeface="Arial" panose="020B0604020202020204" pitchFamily="34" charset="0"/>
            </a:rPr>
            <a:t> </a:t>
          </a:r>
          <a:r>
            <a:rPr lang="en-US" sz="3000" kern="1200" dirty="0" err="1" smtClean="0">
              <a:solidFill>
                <a:srgbClr val="7030A0"/>
              </a:solidFill>
              <a:latin typeface="Arial" panose="020B0604020202020204" pitchFamily="34" charset="0"/>
              <a:cs typeface="Arial" panose="020B0604020202020204" pitchFamily="34" charset="0"/>
            </a:rPr>
            <a:t>dạng</a:t>
          </a:r>
          <a:r>
            <a:rPr lang="en-US" sz="3000" kern="1200" dirty="0" smtClean="0">
              <a:solidFill>
                <a:srgbClr val="7030A0"/>
              </a:solidFill>
              <a:latin typeface="Arial" panose="020B0604020202020204" pitchFamily="34" charset="0"/>
              <a:cs typeface="Arial" panose="020B0604020202020204" pitchFamily="34" charset="0"/>
            </a:rPr>
            <a:t> </a:t>
          </a:r>
          <a:r>
            <a:rPr lang="en-US" sz="3000" kern="1200" dirty="0" err="1" smtClean="0">
              <a:solidFill>
                <a:srgbClr val="7030A0"/>
              </a:solidFill>
              <a:latin typeface="Arial" panose="020B0604020202020204" pitchFamily="34" charset="0"/>
              <a:cs typeface="Arial" panose="020B0604020202020204" pitchFamily="34" charset="0"/>
            </a:rPr>
            <a:t>hình</a:t>
          </a:r>
          <a:r>
            <a:rPr lang="en-US" sz="3000" kern="1200" dirty="0" smtClean="0">
              <a:solidFill>
                <a:srgbClr val="7030A0"/>
              </a:solidFill>
              <a:latin typeface="Arial" panose="020B0604020202020204" pitchFamily="34" charset="0"/>
              <a:cs typeface="Arial" panose="020B0604020202020204" pitchFamily="34" charset="0"/>
            </a:rPr>
            <a:t> </a:t>
          </a:r>
          <a:r>
            <a:rPr lang="en-US" sz="3000" kern="1200" dirty="0" err="1" smtClean="0">
              <a:solidFill>
                <a:srgbClr val="7030A0"/>
              </a:solidFill>
              <a:latin typeface="Arial" panose="020B0604020202020204" pitchFamily="34" charset="0"/>
              <a:cs typeface="Arial" panose="020B0604020202020204" pitchFamily="34" charset="0"/>
            </a:rPr>
            <a:t>gì</a:t>
          </a:r>
          <a:r>
            <a:rPr lang="en-US" sz="3000" kern="1200" dirty="0" smtClean="0">
              <a:solidFill>
                <a:srgbClr val="7030A0"/>
              </a:solidFill>
              <a:latin typeface="Arial" panose="020B0604020202020204" pitchFamily="34" charset="0"/>
              <a:cs typeface="Arial" panose="020B0604020202020204" pitchFamily="34" charset="0"/>
            </a:rPr>
            <a:t>?</a:t>
          </a:r>
          <a:endParaRPr lang="en-US" sz="3000" kern="1200" dirty="0">
            <a:solidFill>
              <a:srgbClr val="7030A0"/>
            </a:solidFill>
            <a:latin typeface="Arial" panose="020B0604020202020204" pitchFamily="34" charset="0"/>
            <a:cs typeface="Arial" panose="020B0604020202020204" pitchFamily="34" charset="0"/>
          </a:endParaRPr>
        </a:p>
      </dsp:txBody>
      <dsp:txXfrm rot="5400000">
        <a:off x="4097624" y="-3147359"/>
        <a:ext cx="880720" cy="7180029"/>
      </dsp:txXfrm>
    </dsp:sp>
    <dsp:sp modelId="{628F8119-2711-4C3B-9E88-36138BF8F71A}">
      <dsp:nvSpPr>
        <dsp:cNvPr id="0" name=""/>
        <dsp:cNvSpPr/>
      </dsp:nvSpPr>
      <dsp:spPr>
        <a:xfrm rot="5400000">
          <a:off x="-203136" y="1362126"/>
          <a:ext cx="1354243" cy="947970"/>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latin typeface="Arial" panose="020B0604020202020204" pitchFamily="34" charset="0"/>
              <a:cs typeface="Arial" panose="020B0604020202020204" pitchFamily="34" charset="0"/>
            </a:rPr>
            <a:t>2</a:t>
          </a:r>
          <a:endParaRPr lang="en-US" sz="3000" kern="1200" dirty="0">
            <a:latin typeface="Arial" panose="020B0604020202020204" pitchFamily="34" charset="0"/>
            <a:cs typeface="Arial" panose="020B0604020202020204" pitchFamily="34" charset="0"/>
          </a:endParaRPr>
        </a:p>
      </dsp:txBody>
      <dsp:txXfrm rot="5400000">
        <a:off x="-203136" y="1362126"/>
        <a:ext cx="1354243" cy="947970"/>
      </dsp:txXfrm>
    </dsp:sp>
    <dsp:sp modelId="{580812D0-4F02-4A41-B4DF-C5D042255BB2}">
      <dsp:nvSpPr>
        <dsp:cNvPr id="0" name=""/>
        <dsp:cNvSpPr/>
      </dsp:nvSpPr>
      <dsp:spPr>
        <a:xfrm rot="5400000">
          <a:off x="4097856" y="-1990895"/>
          <a:ext cx="880258" cy="7180029"/>
        </a:xfrm>
        <a:prstGeom prst="round2SameRect">
          <a:avLst/>
        </a:prstGeom>
        <a:solidFill>
          <a:schemeClr val="accent4">
            <a:lumMod val="20000"/>
            <a:lumOff val="80000"/>
            <a:alpha val="90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err="1" smtClean="0">
              <a:solidFill>
                <a:srgbClr val="7030A0"/>
              </a:solidFill>
              <a:latin typeface="Arial" panose="020B0604020202020204" pitchFamily="34" charset="0"/>
              <a:cs typeface="Arial" panose="020B0604020202020204" pitchFamily="34" charset="0"/>
            </a:rPr>
            <a:t>Ngôi</a:t>
          </a:r>
          <a:r>
            <a:rPr lang="en-US" sz="3000" kern="1200" dirty="0" smtClean="0">
              <a:solidFill>
                <a:srgbClr val="7030A0"/>
              </a:solidFill>
              <a:latin typeface="Arial" panose="020B0604020202020204" pitchFamily="34" charset="0"/>
              <a:cs typeface="Arial" panose="020B0604020202020204" pitchFamily="34" charset="0"/>
            </a:rPr>
            <a:t> </a:t>
          </a:r>
          <a:r>
            <a:rPr lang="en-US" sz="3000" kern="1200" dirty="0" err="1" smtClean="0">
              <a:solidFill>
                <a:srgbClr val="7030A0"/>
              </a:solidFill>
              <a:latin typeface="Arial" panose="020B0604020202020204" pitchFamily="34" charset="0"/>
              <a:cs typeface="Arial" panose="020B0604020202020204" pitchFamily="34" charset="0"/>
            </a:rPr>
            <a:t>sao</a:t>
          </a:r>
          <a:r>
            <a:rPr lang="en-US" sz="3000" kern="1200" dirty="0" smtClean="0">
              <a:solidFill>
                <a:srgbClr val="7030A0"/>
              </a:solidFill>
              <a:latin typeface="Arial" panose="020B0604020202020204" pitchFamily="34" charset="0"/>
              <a:cs typeface="Arial" panose="020B0604020202020204" pitchFamily="34" charset="0"/>
            </a:rPr>
            <a:t> ở </a:t>
          </a:r>
          <a:r>
            <a:rPr lang="en-US" sz="3000" kern="1200" dirty="0" err="1" smtClean="0">
              <a:solidFill>
                <a:srgbClr val="7030A0"/>
              </a:solidFill>
              <a:latin typeface="Arial" panose="020B0604020202020204" pitchFamily="34" charset="0"/>
              <a:cs typeface="Arial" panose="020B0604020202020204" pitchFamily="34" charset="0"/>
            </a:rPr>
            <a:t>gần</a:t>
          </a:r>
          <a:r>
            <a:rPr lang="en-US" sz="3000" kern="1200" dirty="0" smtClean="0">
              <a:solidFill>
                <a:srgbClr val="7030A0"/>
              </a:solidFill>
              <a:latin typeface="Arial" panose="020B0604020202020204" pitchFamily="34" charset="0"/>
              <a:cs typeface="Arial" panose="020B0604020202020204" pitchFamily="34" charset="0"/>
            </a:rPr>
            <a:t> hay </a:t>
          </a:r>
          <a:r>
            <a:rPr lang="en-US" sz="3000" kern="1200" dirty="0" err="1" smtClean="0">
              <a:solidFill>
                <a:srgbClr val="7030A0"/>
              </a:solidFill>
              <a:latin typeface="Arial" panose="020B0604020202020204" pitchFamily="34" charset="0"/>
              <a:cs typeface="Arial" panose="020B0604020202020204" pitchFamily="34" charset="0"/>
            </a:rPr>
            <a:t>xa</a:t>
          </a:r>
          <a:r>
            <a:rPr lang="en-US" sz="3000" kern="1200" dirty="0" smtClean="0">
              <a:solidFill>
                <a:srgbClr val="7030A0"/>
              </a:solidFill>
              <a:latin typeface="Arial" panose="020B0604020202020204" pitchFamily="34" charset="0"/>
              <a:cs typeface="Arial" panose="020B0604020202020204" pitchFamily="34" charset="0"/>
            </a:rPr>
            <a:t> </a:t>
          </a:r>
          <a:r>
            <a:rPr lang="en-US" sz="3000" kern="1200" dirty="0" err="1" smtClean="0">
              <a:solidFill>
                <a:srgbClr val="7030A0"/>
              </a:solidFill>
              <a:latin typeface="Arial" panose="020B0604020202020204" pitchFamily="34" charset="0"/>
              <a:cs typeface="Arial" panose="020B0604020202020204" pitchFamily="34" charset="0"/>
            </a:rPr>
            <a:t>Trái</a:t>
          </a:r>
          <a:r>
            <a:rPr lang="en-US" sz="3000" kern="1200" dirty="0" smtClean="0">
              <a:solidFill>
                <a:srgbClr val="7030A0"/>
              </a:solidFill>
              <a:latin typeface="Arial" panose="020B0604020202020204" pitchFamily="34" charset="0"/>
              <a:cs typeface="Arial" panose="020B0604020202020204" pitchFamily="34" charset="0"/>
            </a:rPr>
            <a:t> </a:t>
          </a:r>
          <a:r>
            <a:rPr lang="en-US" sz="3000" kern="1200" dirty="0" err="1" smtClean="0">
              <a:solidFill>
                <a:srgbClr val="7030A0"/>
              </a:solidFill>
              <a:latin typeface="Arial" panose="020B0604020202020204" pitchFamily="34" charset="0"/>
              <a:cs typeface="Arial" panose="020B0604020202020204" pitchFamily="34" charset="0"/>
            </a:rPr>
            <a:t>Đất</a:t>
          </a:r>
          <a:r>
            <a:rPr lang="en-US" sz="3000" kern="1200" dirty="0" smtClean="0">
              <a:solidFill>
                <a:srgbClr val="7030A0"/>
              </a:solidFill>
              <a:latin typeface="Arial" panose="020B0604020202020204" pitchFamily="34" charset="0"/>
              <a:cs typeface="Arial" panose="020B0604020202020204" pitchFamily="34" charset="0"/>
            </a:rPr>
            <a:t>?</a:t>
          </a:r>
          <a:endParaRPr lang="en-US" sz="3000" kern="1200" dirty="0">
            <a:solidFill>
              <a:srgbClr val="7030A0"/>
            </a:solidFill>
            <a:latin typeface="Arial" panose="020B0604020202020204" pitchFamily="34" charset="0"/>
            <a:cs typeface="Arial" panose="020B0604020202020204" pitchFamily="34" charset="0"/>
          </a:endParaRPr>
        </a:p>
      </dsp:txBody>
      <dsp:txXfrm rot="5400000">
        <a:off x="4097856" y="-1990895"/>
        <a:ext cx="880258" cy="7180029"/>
      </dsp:txXfrm>
    </dsp:sp>
    <dsp:sp modelId="{4EE6D29C-1E04-4A6D-8C0A-2870CB9AE550}">
      <dsp:nvSpPr>
        <dsp:cNvPr id="0" name=""/>
        <dsp:cNvSpPr/>
      </dsp:nvSpPr>
      <dsp:spPr>
        <a:xfrm rot="5400000">
          <a:off x="-203136" y="2518821"/>
          <a:ext cx="1354243" cy="947970"/>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latin typeface="Arial" panose="020B0604020202020204" pitchFamily="34" charset="0"/>
              <a:cs typeface="Arial" panose="020B0604020202020204" pitchFamily="34" charset="0"/>
            </a:rPr>
            <a:t>3</a:t>
          </a:r>
          <a:endParaRPr lang="en-US" sz="3000" kern="1200" dirty="0">
            <a:latin typeface="Arial" panose="020B0604020202020204" pitchFamily="34" charset="0"/>
            <a:cs typeface="Arial" panose="020B0604020202020204" pitchFamily="34" charset="0"/>
          </a:endParaRPr>
        </a:p>
      </dsp:txBody>
      <dsp:txXfrm rot="5400000">
        <a:off x="-203136" y="2518821"/>
        <a:ext cx="1354243" cy="947970"/>
      </dsp:txXfrm>
    </dsp:sp>
    <dsp:sp modelId="{FB37E1A0-69E7-451C-B0F0-A44AF939B684}">
      <dsp:nvSpPr>
        <dsp:cNvPr id="0" name=""/>
        <dsp:cNvSpPr/>
      </dsp:nvSpPr>
      <dsp:spPr>
        <a:xfrm rot="5400000">
          <a:off x="4097856" y="-834200"/>
          <a:ext cx="880258" cy="7180029"/>
        </a:xfrm>
        <a:prstGeom prst="round2Same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err="1" smtClean="0">
              <a:solidFill>
                <a:srgbClr val="7030A0"/>
              </a:solidFill>
              <a:latin typeface="Arial" panose="020B0604020202020204" pitchFamily="34" charset="0"/>
              <a:cs typeface="Arial" panose="020B0604020202020204" pitchFamily="34" charset="0"/>
            </a:rPr>
            <a:t>Ngôi</a:t>
          </a:r>
          <a:r>
            <a:rPr lang="en-US" sz="3000" kern="1200" dirty="0" smtClean="0">
              <a:solidFill>
                <a:srgbClr val="7030A0"/>
              </a:solidFill>
              <a:latin typeface="Arial" panose="020B0604020202020204" pitchFamily="34" charset="0"/>
              <a:cs typeface="Arial" panose="020B0604020202020204" pitchFamily="34" charset="0"/>
            </a:rPr>
            <a:t> </a:t>
          </a:r>
          <a:r>
            <a:rPr lang="en-US" sz="3000" kern="1200" dirty="0" err="1" smtClean="0">
              <a:solidFill>
                <a:srgbClr val="7030A0"/>
              </a:solidFill>
              <a:latin typeface="Arial" panose="020B0604020202020204" pitchFamily="34" charset="0"/>
              <a:cs typeface="Arial" panose="020B0604020202020204" pitchFamily="34" charset="0"/>
            </a:rPr>
            <a:t>sao</a:t>
          </a:r>
          <a:r>
            <a:rPr lang="en-US" sz="3000" kern="1200" dirty="0" smtClean="0">
              <a:solidFill>
                <a:srgbClr val="7030A0"/>
              </a:solidFill>
              <a:latin typeface="Arial" panose="020B0604020202020204" pitchFamily="34" charset="0"/>
              <a:cs typeface="Arial" panose="020B0604020202020204" pitchFamily="34" charset="0"/>
            </a:rPr>
            <a:t> </a:t>
          </a:r>
          <a:r>
            <a:rPr lang="en-US" sz="3000" kern="1200" dirty="0" err="1" smtClean="0">
              <a:solidFill>
                <a:srgbClr val="7030A0"/>
              </a:solidFill>
              <a:latin typeface="Arial" panose="020B0604020202020204" pitchFamily="34" charset="0"/>
              <a:cs typeface="Arial" panose="020B0604020202020204" pitchFamily="34" charset="0"/>
            </a:rPr>
            <a:t>có</a:t>
          </a:r>
          <a:r>
            <a:rPr lang="en-US" sz="3000" kern="1200" dirty="0" smtClean="0">
              <a:solidFill>
                <a:srgbClr val="7030A0"/>
              </a:solidFill>
              <a:latin typeface="Arial" panose="020B0604020202020204" pitchFamily="34" charset="0"/>
              <a:cs typeface="Arial" panose="020B0604020202020204" pitchFamily="34" charset="0"/>
            </a:rPr>
            <a:t> </a:t>
          </a:r>
          <a:r>
            <a:rPr lang="en-US" sz="3000" kern="1200" dirty="0" err="1" smtClean="0">
              <a:solidFill>
                <a:srgbClr val="7030A0"/>
              </a:solidFill>
              <a:latin typeface="Arial" panose="020B0604020202020204" pitchFamily="34" charset="0"/>
              <a:cs typeface="Arial" panose="020B0604020202020204" pitchFamily="34" charset="0"/>
            </a:rPr>
            <a:t>tỏa</a:t>
          </a:r>
          <a:r>
            <a:rPr lang="en-US" sz="3000" kern="1200" dirty="0" smtClean="0">
              <a:solidFill>
                <a:srgbClr val="7030A0"/>
              </a:solidFill>
              <a:latin typeface="Arial" panose="020B0604020202020204" pitchFamily="34" charset="0"/>
              <a:cs typeface="Arial" panose="020B0604020202020204" pitchFamily="34" charset="0"/>
            </a:rPr>
            <a:t> </a:t>
          </a:r>
          <a:r>
            <a:rPr lang="en-US" sz="3000" kern="1200" dirty="0" err="1" smtClean="0">
              <a:solidFill>
                <a:srgbClr val="7030A0"/>
              </a:solidFill>
              <a:latin typeface="Arial" panose="020B0604020202020204" pitchFamily="34" charset="0"/>
              <a:cs typeface="Arial" panose="020B0604020202020204" pitchFamily="34" charset="0"/>
            </a:rPr>
            <a:t>sáng</a:t>
          </a:r>
          <a:r>
            <a:rPr lang="en-US" sz="3000" kern="1200" dirty="0" smtClean="0">
              <a:solidFill>
                <a:srgbClr val="7030A0"/>
              </a:solidFill>
              <a:latin typeface="Arial" panose="020B0604020202020204" pitchFamily="34" charset="0"/>
              <a:cs typeface="Arial" panose="020B0604020202020204" pitchFamily="34" charset="0"/>
            </a:rPr>
            <a:t> </a:t>
          </a:r>
          <a:r>
            <a:rPr lang="en-US" sz="3000" kern="1200" dirty="0" err="1" smtClean="0">
              <a:solidFill>
                <a:srgbClr val="7030A0"/>
              </a:solidFill>
              <a:latin typeface="Arial" panose="020B0604020202020204" pitchFamily="34" charset="0"/>
              <a:cs typeface="Arial" panose="020B0604020202020204" pitchFamily="34" charset="0"/>
            </a:rPr>
            <a:t>không</a:t>
          </a:r>
          <a:r>
            <a:rPr lang="en-US" sz="3000" kern="1200" dirty="0" smtClean="0">
              <a:solidFill>
                <a:srgbClr val="7030A0"/>
              </a:solidFill>
              <a:latin typeface="Arial" panose="020B0604020202020204" pitchFamily="34" charset="0"/>
              <a:cs typeface="Arial" panose="020B0604020202020204" pitchFamily="34" charset="0"/>
            </a:rPr>
            <a:t>?</a:t>
          </a:r>
          <a:endParaRPr lang="en-US" sz="3000" kern="1200" dirty="0">
            <a:solidFill>
              <a:srgbClr val="7030A0"/>
            </a:solidFill>
            <a:latin typeface="Arial" panose="020B0604020202020204" pitchFamily="34" charset="0"/>
            <a:cs typeface="Arial" panose="020B0604020202020204" pitchFamily="34" charset="0"/>
          </a:endParaRPr>
        </a:p>
      </dsp:txBody>
      <dsp:txXfrm rot="5400000">
        <a:off x="4097856" y="-834200"/>
        <a:ext cx="880258" cy="718002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619D9A0-6B98-4FCA-B5E0-95B6196F4200}" type="datetimeFigureOut">
              <a:rPr lang="en-US" smtClean="0"/>
              <a:pPr/>
              <a:t>2/28/2017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B05E7-90B3-45C2-9191-B2538BADD1A9}" type="slidenum">
              <a:rPr lang="en-US" smtClean="0"/>
              <a:pPr/>
              <a:t>‹#›</a:t>
            </a:fld>
            <a:endParaRPr lang="en-US"/>
          </a:p>
        </p:txBody>
      </p:sp>
    </p:spTree>
    <p:extLst>
      <p:ext uri="{BB962C8B-B14F-4D97-AF65-F5344CB8AC3E}">
        <p14:creationId xmlns:p14="http://schemas.microsoft.com/office/powerpoint/2010/main" xmlns="" val="2725054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B05E7-90B3-45C2-9191-B2538BADD1A9}" type="slidenum">
              <a:rPr lang="en-US" smtClean="0"/>
              <a:pPr/>
              <a:t>20</a:t>
            </a:fld>
            <a:endParaRPr lang="en-US"/>
          </a:p>
        </p:txBody>
      </p:sp>
    </p:spTree>
    <p:extLst>
      <p:ext uri="{BB962C8B-B14F-4D97-AF65-F5344CB8AC3E}">
        <p14:creationId xmlns:p14="http://schemas.microsoft.com/office/powerpoint/2010/main" xmlns="" val="2565249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497A59-189F-4C85-8666-18BE91DA23AC}" type="datetimeFigureOut">
              <a:rPr lang="en-US" smtClean="0"/>
              <a:pPr/>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39E8-96B3-4779-8DE7-E611B008D3A2}" type="slidenum">
              <a:rPr lang="en-US" smtClean="0"/>
              <a:pPr/>
              <a:t>‹#›</a:t>
            </a:fld>
            <a:endParaRPr lang="en-US"/>
          </a:p>
        </p:txBody>
      </p:sp>
    </p:spTree>
    <p:extLst>
      <p:ext uri="{BB962C8B-B14F-4D97-AF65-F5344CB8AC3E}">
        <p14:creationId xmlns:p14="http://schemas.microsoft.com/office/powerpoint/2010/main" xmlns="" val="1817156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497A59-189F-4C85-8666-18BE91DA23AC}" type="datetimeFigureOut">
              <a:rPr lang="en-US" smtClean="0"/>
              <a:pPr/>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39E8-96B3-4779-8DE7-E611B008D3A2}" type="slidenum">
              <a:rPr lang="en-US" smtClean="0"/>
              <a:pPr/>
              <a:t>‹#›</a:t>
            </a:fld>
            <a:endParaRPr lang="en-US"/>
          </a:p>
        </p:txBody>
      </p:sp>
    </p:spTree>
    <p:extLst>
      <p:ext uri="{BB962C8B-B14F-4D97-AF65-F5344CB8AC3E}">
        <p14:creationId xmlns:p14="http://schemas.microsoft.com/office/powerpoint/2010/main" xmlns="" val="87968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497A59-189F-4C85-8666-18BE91DA23AC}" type="datetimeFigureOut">
              <a:rPr lang="en-US" smtClean="0"/>
              <a:pPr/>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39E8-96B3-4779-8DE7-E611B008D3A2}" type="slidenum">
              <a:rPr lang="en-US" smtClean="0"/>
              <a:pPr/>
              <a:t>‹#›</a:t>
            </a:fld>
            <a:endParaRPr lang="en-US"/>
          </a:p>
        </p:txBody>
      </p:sp>
    </p:spTree>
    <p:extLst>
      <p:ext uri="{BB962C8B-B14F-4D97-AF65-F5344CB8AC3E}">
        <p14:creationId xmlns:p14="http://schemas.microsoft.com/office/powerpoint/2010/main" xmlns="" val="3423156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497A59-189F-4C85-8666-18BE91DA23AC}" type="datetimeFigureOut">
              <a:rPr lang="en-US" smtClean="0"/>
              <a:pPr/>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39E8-96B3-4779-8DE7-E611B008D3A2}" type="slidenum">
              <a:rPr lang="en-US" smtClean="0"/>
              <a:pPr/>
              <a:t>‹#›</a:t>
            </a:fld>
            <a:endParaRPr lang="en-US"/>
          </a:p>
        </p:txBody>
      </p:sp>
    </p:spTree>
    <p:extLst>
      <p:ext uri="{BB962C8B-B14F-4D97-AF65-F5344CB8AC3E}">
        <p14:creationId xmlns:p14="http://schemas.microsoft.com/office/powerpoint/2010/main" xmlns="" val="1993558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F497A59-189F-4C85-8666-18BE91DA23AC}" type="datetimeFigureOut">
              <a:rPr lang="en-US" smtClean="0"/>
              <a:pPr/>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39E8-96B3-4779-8DE7-E611B008D3A2}" type="slidenum">
              <a:rPr lang="en-US" smtClean="0"/>
              <a:pPr/>
              <a:t>‹#›</a:t>
            </a:fld>
            <a:endParaRPr lang="en-US"/>
          </a:p>
        </p:txBody>
      </p:sp>
    </p:spTree>
    <p:extLst>
      <p:ext uri="{BB962C8B-B14F-4D97-AF65-F5344CB8AC3E}">
        <p14:creationId xmlns:p14="http://schemas.microsoft.com/office/powerpoint/2010/main" xmlns="" val="123475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497A59-189F-4C85-8666-18BE91DA23AC}" type="datetimeFigureOut">
              <a:rPr lang="en-US" smtClean="0"/>
              <a:pPr/>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E39E8-96B3-4779-8DE7-E611B008D3A2}" type="slidenum">
              <a:rPr lang="en-US" smtClean="0"/>
              <a:pPr/>
              <a:t>‹#›</a:t>
            </a:fld>
            <a:endParaRPr lang="en-US"/>
          </a:p>
        </p:txBody>
      </p:sp>
    </p:spTree>
    <p:extLst>
      <p:ext uri="{BB962C8B-B14F-4D97-AF65-F5344CB8AC3E}">
        <p14:creationId xmlns:p14="http://schemas.microsoft.com/office/powerpoint/2010/main" xmlns="" val="3077824682"/>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497A59-189F-4C85-8666-18BE91DA23AC}" type="datetimeFigureOut">
              <a:rPr lang="en-US" smtClean="0"/>
              <a:pPr/>
              <a:t>2/28/2017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8E39E8-96B3-4779-8DE7-E611B008D3A2}" type="slidenum">
              <a:rPr lang="en-US" smtClean="0"/>
              <a:pPr/>
              <a:t>‹#›</a:t>
            </a:fld>
            <a:endParaRPr lang="en-US"/>
          </a:p>
        </p:txBody>
      </p:sp>
    </p:spTree>
    <p:extLst>
      <p:ext uri="{BB962C8B-B14F-4D97-AF65-F5344CB8AC3E}">
        <p14:creationId xmlns:p14="http://schemas.microsoft.com/office/powerpoint/2010/main" xmlns="" val="254145494"/>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497A59-189F-4C85-8666-18BE91DA23AC}" type="datetimeFigureOut">
              <a:rPr lang="en-US" smtClean="0"/>
              <a:pPr/>
              <a:t>2/28/2017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8E39E8-96B3-4779-8DE7-E611B008D3A2}" type="slidenum">
              <a:rPr lang="en-US" smtClean="0"/>
              <a:pPr/>
              <a:t>‹#›</a:t>
            </a:fld>
            <a:endParaRPr lang="en-US"/>
          </a:p>
        </p:txBody>
      </p:sp>
    </p:spTree>
    <p:extLst>
      <p:ext uri="{BB962C8B-B14F-4D97-AF65-F5344CB8AC3E}">
        <p14:creationId xmlns:p14="http://schemas.microsoft.com/office/powerpoint/2010/main" xmlns="" val="3734321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97A59-189F-4C85-8666-18BE91DA23AC}" type="datetimeFigureOut">
              <a:rPr lang="en-US" smtClean="0"/>
              <a:pPr/>
              <a:t>2/28/2017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8E39E8-96B3-4779-8DE7-E611B008D3A2}" type="slidenum">
              <a:rPr lang="en-US" smtClean="0"/>
              <a:pPr/>
              <a:t>‹#›</a:t>
            </a:fld>
            <a:endParaRPr lang="en-US"/>
          </a:p>
        </p:txBody>
      </p:sp>
    </p:spTree>
    <p:extLst>
      <p:ext uri="{BB962C8B-B14F-4D97-AF65-F5344CB8AC3E}">
        <p14:creationId xmlns:p14="http://schemas.microsoft.com/office/powerpoint/2010/main" xmlns="" val="2321278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497A59-189F-4C85-8666-18BE91DA23AC}" type="datetimeFigureOut">
              <a:rPr lang="en-US" smtClean="0"/>
              <a:pPr/>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E39E8-96B3-4779-8DE7-E611B008D3A2}" type="slidenum">
              <a:rPr lang="en-US" smtClean="0"/>
              <a:pPr/>
              <a:t>‹#›</a:t>
            </a:fld>
            <a:endParaRPr lang="en-US"/>
          </a:p>
        </p:txBody>
      </p:sp>
    </p:spTree>
    <p:extLst>
      <p:ext uri="{BB962C8B-B14F-4D97-AF65-F5344CB8AC3E}">
        <p14:creationId xmlns:p14="http://schemas.microsoft.com/office/powerpoint/2010/main" xmlns="" val="410576275"/>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497A59-189F-4C85-8666-18BE91DA23AC}" type="datetimeFigureOut">
              <a:rPr lang="en-US" smtClean="0"/>
              <a:pPr/>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E39E8-96B3-4779-8DE7-E611B008D3A2}" type="slidenum">
              <a:rPr lang="en-US" smtClean="0"/>
              <a:pPr/>
              <a:t>‹#›</a:t>
            </a:fld>
            <a:endParaRPr lang="en-US"/>
          </a:p>
        </p:txBody>
      </p:sp>
    </p:spTree>
    <p:extLst>
      <p:ext uri="{BB962C8B-B14F-4D97-AF65-F5344CB8AC3E}">
        <p14:creationId xmlns:p14="http://schemas.microsoft.com/office/powerpoint/2010/main" xmlns="" val="91093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97A59-189F-4C85-8666-18BE91DA23AC}" type="datetimeFigureOut">
              <a:rPr lang="en-US" smtClean="0"/>
              <a:pPr/>
              <a:t>2/28/2017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8E39E8-96B3-4779-8DE7-E611B008D3A2}" type="slidenum">
              <a:rPr lang="en-US" smtClean="0"/>
              <a:pPr/>
              <a:t>‹#›</a:t>
            </a:fld>
            <a:endParaRPr lang="en-US"/>
          </a:p>
        </p:txBody>
      </p:sp>
    </p:spTree>
    <p:extLst>
      <p:ext uri="{BB962C8B-B14F-4D97-AF65-F5344CB8AC3E}">
        <p14:creationId xmlns:p14="http://schemas.microsoft.com/office/powerpoint/2010/main" xmlns="" val="102382553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D:\HOA%202015-2016\TO&#193;N%20TU&#7846;N%2031%20-%20TI&#7870;T%20148%20LUY&#7878;N%20T&#7852;P\RhythmOfTheRain-Hoatau_rs38.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 Target="slide23.xml"/><Relationship Id="rId7" Type="http://schemas.openxmlformats.org/officeDocument/2006/relationships/slide" Target="slide21.xml"/><Relationship Id="rId2" Type="http://schemas.openxmlformats.org/officeDocument/2006/relationships/slide" Target="slide25.xml"/><Relationship Id="rId1" Type="http://schemas.openxmlformats.org/officeDocument/2006/relationships/slideLayout" Target="../slideLayouts/slideLayout7.xml"/><Relationship Id="rId6" Type="http://schemas.openxmlformats.org/officeDocument/2006/relationships/slide" Target="slide22.xml"/><Relationship Id="rId5" Type="http://schemas.openxmlformats.org/officeDocument/2006/relationships/slide" Target="slide20.xml"/><Relationship Id="rId4" Type="http://schemas.openxmlformats.org/officeDocument/2006/relationships/slide" Target="slide2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slide" Target="slide19.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25.gif"/><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25.gif"/><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audio" Target="file:///C:\WINDOWS\Help\Tours\WindowsMediaPlayer\Audio\Wav\wmpaud3.wav" TargetMode="Externa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D:\PICTURES\A___ẢNH\Trang trí POWERPOINT\Backgrounds\Colorful-Birthday-Balloons-Print-Master1.jpg"/>
          <p:cNvPicPr>
            <a:picLocks noChangeAspect="1" noChangeArrowheads="1"/>
          </p:cNvPicPr>
          <p:nvPr/>
        </p:nvPicPr>
        <p:blipFill>
          <a:blip r:embed="rId3" cstate="print"/>
          <a:srcRect/>
          <a:stretch>
            <a:fillRect/>
          </a:stretch>
        </p:blipFill>
        <p:spPr bwMode="auto">
          <a:xfrm>
            <a:off x="14818" y="0"/>
            <a:ext cx="12177183" cy="6858000"/>
          </a:xfrm>
          <a:prstGeom prst="rect">
            <a:avLst/>
          </a:prstGeom>
          <a:noFill/>
          <a:ln w="9525">
            <a:noFill/>
            <a:miter lim="800000"/>
            <a:headEnd/>
            <a:tailEnd/>
          </a:ln>
        </p:spPr>
      </p:pic>
      <p:sp>
        <p:nvSpPr>
          <p:cNvPr id="6" name="Rectangle 5"/>
          <p:cNvSpPr/>
          <p:nvPr/>
        </p:nvSpPr>
        <p:spPr>
          <a:xfrm>
            <a:off x="2457152" y="1553294"/>
            <a:ext cx="9547275" cy="923330"/>
          </a:xfrm>
          <a:prstGeom prst="rect">
            <a:avLst/>
          </a:prstGeom>
          <a:noFill/>
        </p:spPr>
        <p:txBody>
          <a:bodyPr>
            <a:spAutoFit/>
          </a:bodyPr>
          <a:lstStyle/>
          <a:p>
            <a:pPr>
              <a:defRPr/>
            </a:pPr>
            <a:r>
              <a:rPr lang="en-US" sz="5400" b="1" cap="all" dirty="0" err="1">
                <a:ln w="9000" cmpd="sng">
                  <a:solidFill>
                    <a:srgbClr val="006600"/>
                  </a:solidFill>
                  <a:prstDash val="solid"/>
                </a:ln>
                <a:solidFill>
                  <a:srgbClr val="006600"/>
                </a:solidFill>
                <a:effectLst>
                  <a:reflection blurRad="12700" stA="28000" endPos="45000" dist="1000" dir="5400000" sy="-100000" algn="bl" rotWithShape="0"/>
                </a:effectLst>
                <a:cs typeface="Times New Roman" pitchFamily="18" charset="0"/>
              </a:rPr>
              <a:t>Giáo</a:t>
            </a:r>
            <a:r>
              <a:rPr lang="en-US" sz="5400" b="1" cap="all" dirty="0">
                <a:ln w="9000" cmpd="sng">
                  <a:solidFill>
                    <a:srgbClr val="006600"/>
                  </a:solidFill>
                  <a:prstDash val="solid"/>
                </a:ln>
                <a:solidFill>
                  <a:srgbClr val="006600"/>
                </a:solidFill>
                <a:effectLst>
                  <a:reflection blurRad="12700" stA="28000" endPos="45000" dist="1000" dir="5400000" sy="-100000" algn="bl" rotWithShape="0"/>
                </a:effectLst>
                <a:cs typeface="Times New Roman" pitchFamily="18" charset="0"/>
              </a:rPr>
              <a:t> </a:t>
            </a:r>
            <a:r>
              <a:rPr lang="en-US" sz="5400" b="1" cap="all" dirty="0" err="1">
                <a:ln w="9000" cmpd="sng">
                  <a:solidFill>
                    <a:srgbClr val="006600"/>
                  </a:solidFill>
                  <a:prstDash val="solid"/>
                </a:ln>
                <a:solidFill>
                  <a:srgbClr val="006600"/>
                </a:solidFill>
                <a:effectLst>
                  <a:reflection blurRad="12700" stA="28000" endPos="45000" dist="1000" dir="5400000" sy="-100000" algn="bl" rotWithShape="0"/>
                </a:effectLst>
                <a:cs typeface="Times New Roman" pitchFamily="18" charset="0"/>
              </a:rPr>
              <a:t>án</a:t>
            </a:r>
            <a:r>
              <a:rPr lang="en-US" sz="5400" b="1" cap="all" dirty="0">
                <a:ln w="9000" cmpd="sng">
                  <a:solidFill>
                    <a:srgbClr val="006600"/>
                  </a:solidFill>
                  <a:prstDash val="solid"/>
                </a:ln>
                <a:solidFill>
                  <a:srgbClr val="006600"/>
                </a:solidFill>
                <a:effectLst>
                  <a:reflection blurRad="12700" stA="28000" endPos="45000" dist="1000" dir="5400000" sy="-100000" algn="bl" rotWithShape="0"/>
                </a:effectLst>
                <a:cs typeface="Times New Roman" pitchFamily="18" charset="0"/>
              </a:rPr>
              <a:t> </a:t>
            </a:r>
            <a:r>
              <a:rPr lang="en-US" sz="5400" b="1" cap="all" dirty="0" err="1">
                <a:ln w="9000" cmpd="sng">
                  <a:solidFill>
                    <a:srgbClr val="006600"/>
                  </a:solidFill>
                  <a:prstDash val="solid"/>
                </a:ln>
                <a:solidFill>
                  <a:srgbClr val="006600"/>
                </a:solidFill>
                <a:effectLst>
                  <a:reflection blurRad="12700" stA="28000" endPos="45000" dist="1000" dir="5400000" sy="-100000" algn="bl" rotWithShape="0"/>
                </a:effectLst>
                <a:cs typeface="Times New Roman" pitchFamily="18" charset="0"/>
              </a:rPr>
              <a:t>điện</a:t>
            </a:r>
            <a:r>
              <a:rPr lang="en-US" sz="5400" b="1" cap="all" dirty="0">
                <a:ln w="9000" cmpd="sng">
                  <a:solidFill>
                    <a:srgbClr val="006600"/>
                  </a:solidFill>
                  <a:prstDash val="solid"/>
                </a:ln>
                <a:solidFill>
                  <a:srgbClr val="006600"/>
                </a:solidFill>
                <a:effectLst>
                  <a:reflection blurRad="12700" stA="28000" endPos="45000" dist="1000" dir="5400000" sy="-100000" algn="bl" rotWithShape="0"/>
                </a:effectLst>
                <a:cs typeface="Times New Roman" pitchFamily="18" charset="0"/>
              </a:rPr>
              <a:t> </a:t>
            </a:r>
            <a:r>
              <a:rPr lang="en-US" sz="5400" b="1" cap="all" dirty="0" err="1">
                <a:ln w="9000" cmpd="sng">
                  <a:solidFill>
                    <a:srgbClr val="006600"/>
                  </a:solidFill>
                  <a:prstDash val="solid"/>
                </a:ln>
                <a:solidFill>
                  <a:srgbClr val="006600"/>
                </a:solidFill>
                <a:effectLst>
                  <a:reflection blurRad="12700" stA="28000" endPos="45000" dist="1000" dir="5400000" sy="-100000" algn="bl" rotWithShape="0"/>
                </a:effectLst>
                <a:cs typeface="Times New Roman" pitchFamily="18" charset="0"/>
              </a:rPr>
              <a:t>tử</a:t>
            </a:r>
            <a:endParaRPr lang="en-US" sz="5400" b="1" cap="all" dirty="0">
              <a:ln w="9000" cmpd="sng">
                <a:solidFill>
                  <a:srgbClr val="006600"/>
                </a:solidFill>
                <a:prstDash val="solid"/>
              </a:ln>
              <a:solidFill>
                <a:srgbClr val="006600"/>
              </a:solidFill>
              <a:effectLst>
                <a:reflection blurRad="12700" stA="28000" endPos="45000" dist="1000" dir="5400000" sy="-100000" algn="bl" rotWithShape="0"/>
              </a:effectLst>
              <a:cs typeface="Times New Roman" pitchFamily="18" charset="0"/>
            </a:endParaRPr>
          </a:p>
        </p:txBody>
      </p:sp>
      <p:sp>
        <p:nvSpPr>
          <p:cNvPr id="7" name="Rectangle 6"/>
          <p:cNvSpPr/>
          <p:nvPr/>
        </p:nvSpPr>
        <p:spPr>
          <a:xfrm>
            <a:off x="3376526" y="10673"/>
            <a:ext cx="5803961"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200" b="1" dirty="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TRƯỜNG TIỂU HỌC ÁI MỘ A</a:t>
            </a:r>
          </a:p>
        </p:txBody>
      </p:sp>
      <p:sp>
        <p:nvSpPr>
          <p:cNvPr id="3077" name="TextBox 8"/>
          <p:cNvSpPr txBox="1">
            <a:spLocks noChangeArrowheads="1"/>
          </p:cNvSpPr>
          <p:nvPr/>
        </p:nvSpPr>
        <p:spPr bwMode="auto">
          <a:xfrm>
            <a:off x="2946401" y="3216275"/>
            <a:ext cx="9245600" cy="2123658"/>
          </a:xfrm>
          <a:prstGeom prst="rect">
            <a:avLst/>
          </a:prstGeom>
          <a:noFill/>
          <a:ln w="9525">
            <a:noFill/>
            <a:miter lim="800000"/>
            <a:headEnd/>
            <a:tailEnd/>
          </a:ln>
        </p:spPr>
        <p:txBody>
          <a:bodyPr wrap="square">
            <a:spAutoFit/>
          </a:bodyPr>
          <a:lstStyle/>
          <a:p>
            <a:pPr algn="l"/>
            <a:r>
              <a:rPr lang="en-US" sz="3200" b="1" dirty="0" err="1">
                <a:solidFill>
                  <a:srgbClr val="000000"/>
                </a:solidFill>
                <a:cs typeface="Arial" charset="0"/>
              </a:rPr>
              <a:t>Môn</a:t>
            </a:r>
            <a:r>
              <a:rPr lang="en-US" sz="3200" b="1" dirty="0">
                <a:solidFill>
                  <a:srgbClr val="000000"/>
                </a:solidFill>
                <a:cs typeface="Arial" charset="0"/>
              </a:rPr>
              <a:t>: </a:t>
            </a:r>
            <a:r>
              <a:rPr lang="en-US" sz="3200" dirty="0" err="1">
                <a:solidFill>
                  <a:srgbClr val="000000"/>
                </a:solidFill>
                <a:cs typeface="Arial" charset="0"/>
              </a:rPr>
              <a:t>Tự</a:t>
            </a:r>
            <a:r>
              <a:rPr lang="en-US" sz="3200" dirty="0">
                <a:solidFill>
                  <a:srgbClr val="000000"/>
                </a:solidFill>
                <a:cs typeface="Arial" charset="0"/>
              </a:rPr>
              <a:t> </a:t>
            </a:r>
            <a:r>
              <a:rPr lang="en-US" sz="3200" dirty="0" err="1">
                <a:solidFill>
                  <a:srgbClr val="000000"/>
                </a:solidFill>
                <a:cs typeface="Arial" charset="0"/>
              </a:rPr>
              <a:t>nhiên</a:t>
            </a:r>
            <a:r>
              <a:rPr lang="en-US" sz="3200" dirty="0">
                <a:solidFill>
                  <a:srgbClr val="000000"/>
                </a:solidFill>
                <a:cs typeface="Arial" charset="0"/>
              </a:rPr>
              <a:t> </a:t>
            </a:r>
            <a:r>
              <a:rPr lang="en-US" sz="3200" dirty="0" err="1">
                <a:solidFill>
                  <a:srgbClr val="000000"/>
                </a:solidFill>
                <a:cs typeface="Arial" charset="0"/>
              </a:rPr>
              <a:t>và</a:t>
            </a:r>
            <a:r>
              <a:rPr lang="en-US" sz="3200" dirty="0">
                <a:solidFill>
                  <a:srgbClr val="000000"/>
                </a:solidFill>
                <a:cs typeface="Arial" charset="0"/>
              </a:rPr>
              <a:t> </a:t>
            </a:r>
            <a:r>
              <a:rPr lang="en-US" sz="3200" dirty="0" err="1">
                <a:solidFill>
                  <a:srgbClr val="000000"/>
                </a:solidFill>
                <a:cs typeface="Arial" charset="0"/>
              </a:rPr>
              <a:t>Xã</a:t>
            </a:r>
            <a:r>
              <a:rPr lang="en-US" sz="3200" dirty="0">
                <a:solidFill>
                  <a:srgbClr val="000000"/>
                </a:solidFill>
                <a:cs typeface="Arial" charset="0"/>
              </a:rPr>
              <a:t> </a:t>
            </a:r>
            <a:r>
              <a:rPr lang="en-US" sz="3200" dirty="0" err="1">
                <a:solidFill>
                  <a:srgbClr val="000000"/>
                </a:solidFill>
                <a:cs typeface="Arial" charset="0"/>
              </a:rPr>
              <a:t>hội</a:t>
            </a:r>
            <a:r>
              <a:rPr lang="en-US" sz="3200" dirty="0">
                <a:solidFill>
                  <a:srgbClr val="000000"/>
                </a:solidFill>
                <a:cs typeface="Arial" charset="0"/>
              </a:rPr>
              <a:t> – </a:t>
            </a:r>
            <a:r>
              <a:rPr lang="en-US" sz="3200" dirty="0" err="1">
                <a:solidFill>
                  <a:srgbClr val="000000"/>
                </a:solidFill>
                <a:cs typeface="Arial" charset="0"/>
              </a:rPr>
              <a:t>Lớp</a:t>
            </a:r>
            <a:r>
              <a:rPr lang="en-US" sz="3200" dirty="0">
                <a:solidFill>
                  <a:srgbClr val="000000"/>
                </a:solidFill>
                <a:cs typeface="Arial" charset="0"/>
              </a:rPr>
              <a:t> 2</a:t>
            </a:r>
          </a:p>
          <a:p>
            <a:pPr algn="l"/>
            <a:r>
              <a:rPr lang="en-US" sz="3200" b="1" dirty="0" err="1">
                <a:solidFill>
                  <a:srgbClr val="000000"/>
                </a:solidFill>
                <a:cs typeface="Arial" charset="0"/>
              </a:rPr>
              <a:t>Tuần</a:t>
            </a:r>
            <a:r>
              <a:rPr lang="en-US" sz="3200" b="1" dirty="0">
                <a:solidFill>
                  <a:srgbClr val="000000"/>
                </a:solidFill>
                <a:cs typeface="Arial" charset="0"/>
              </a:rPr>
              <a:t>: </a:t>
            </a:r>
            <a:r>
              <a:rPr lang="en-US" sz="3200" dirty="0" smtClean="0">
                <a:solidFill>
                  <a:srgbClr val="000000"/>
                </a:solidFill>
                <a:cs typeface="Arial" charset="0"/>
              </a:rPr>
              <a:t>33</a:t>
            </a:r>
            <a:endParaRPr lang="en-US" sz="3200" dirty="0">
              <a:solidFill>
                <a:srgbClr val="000000"/>
              </a:solidFill>
              <a:cs typeface="Arial" charset="0"/>
            </a:endParaRPr>
          </a:p>
          <a:p>
            <a:pPr algn="l"/>
            <a:endParaRPr lang="en-US" sz="3200" b="1" dirty="0">
              <a:cs typeface="Arial" charset="0"/>
            </a:endParaRPr>
          </a:p>
          <a:p>
            <a:pPr algn="ctr"/>
            <a:r>
              <a:rPr lang="en-US" sz="3600" b="1" dirty="0" smtClean="0">
                <a:solidFill>
                  <a:srgbClr val="FF0000"/>
                </a:solidFill>
                <a:cs typeface="Times New Roman" pitchFamily="18" charset="0"/>
              </a:rPr>
              <a:t>MẶT TRĂNG VÀ CÁC VÌ SAO</a:t>
            </a:r>
            <a:endParaRPr lang="en-US" sz="3600" b="1" dirty="0">
              <a:solidFill>
                <a:srgbClr val="FF0000"/>
              </a:solidFill>
              <a:cs typeface="Times New Roman" pitchFamily="18" charset="0"/>
            </a:endParaRPr>
          </a:p>
        </p:txBody>
      </p:sp>
      <p:pic>
        <p:nvPicPr>
          <p:cNvPr id="8" name="RhythmOfTheRain-Hoatau_rs38.mp3">
            <a:hlinkClick r:id="" action="ppaction://media"/>
          </p:cNvPr>
          <p:cNvPicPr>
            <a:picLocks noRot="1" noChangeAspect="1"/>
          </p:cNvPicPr>
          <p:nvPr>
            <a:audioFile r:link="rId1"/>
          </p:nvPr>
        </p:nvPicPr>
        <p:blipFill>
          <a:blip r:embed="rId4" cstate="print"/>
          <a:srcRect/>
          <a:stretch>
            <a:fillRect/>
          </a:stretch>
        </p:blipFill>
        <p:spPr bwMode="auto">
          <a:xfrm>
            <a:off x="658284" y="4143375"/>
            <a:ext cx="406400" cy="30480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5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2" name="TextBox 1"/>
          <p:cNvSpPr txBox="1"/>
          <p:nvPr/>
        </p:nvSpPr>
        <p:spPr>
          <a:xfrm>
            <a:off x="2358133" y="106384"/>
            <a:ext cx="7552712" cy="1508105"/>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 </a:t>
            </a:r>
          </a:p>
          <a:p>
            <a:pPr algn="ctr"/>
            <a:r>
              <a:rPr lang="en-US" sz="2800" b="1" dirty="0" err="1" smtClean="0">
                <a:latin typeface="Arial" panose="020B0604020202020204" pitchFamily="34" charset="0"/>
                <a:cs typeface="Arial" panose="020B0604020202020204" pitchFamily="34" charset="0"/>
              </a:rPr>
              <a:t>Tự</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nhiên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và</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Xã</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hội</a:t>
            </a:r>
            <a:endParaRPr lang="en-US" sz="2800" b="1" dirty="0" smtClean="0">
              <a:latin typeface="Arial" panose="020B0604020202020204" pitchFamily="34" charset="0"/>
              <a:cs typeface="Arial" panose="020B0604020202020204" pitchFamily="34" charset="0"/>
            </a:endParaRPr>
          </a:p>
          <a:p>
            <a:pPr algn="ctr"/>
            <a:r>
              <a:rPr lang="en-US" sz="3600" b="1" dirty="0" err="1" smtClean="0">
                <a:solidFill>
                  <a:srgbClr val="0070C0"/>
                </a:solidFill>
                <a:latin typeface="Arial" panose="020B0604020202020204" pitchFamily="34" charset="0"/>
                <a:cs typeface="Arial" panose="020B0604020202020204" pitchFamily="34" charset="0"/>
              </a:rPr>
              <a:t>Bài</a:t>
            </a:r>
            <a:r>
              <a:rPr lang="en-US" sz="3600" b="1" dirty="0" smtClean="0">
                <a:solidFill>
                  <a:srgbClr val="0070C0"/>
                </a:solidFill>
                <a:latin typeface="Arial" panose="020B0604020202020204" pitchFamily="34" charset="0"/>
                <a:cs typeface="Arial" panose="020B0604020202020204" pitchFamily="34" charset="0"/>
              </a:rPr>
              <a:t> 33: </a:t>
            </a:r>
            <a:r>
              <a:rPr lang="en-US" sz="3600" b="1" dirty="0" err="1" smtClean="0">
                <a:solidFill>
                  <a:srgbClr val="0070C0"/>
                </a:solidFill>
                <a:latin typeface="Arial" panose="020B0604020202020204" pitchFamily="34" charset="0"/>
                <a:cs typeface="Arial" panose="020B0604020202020204" pitchFamily="34" charset="0"/>
              </a:rPr>
              <a:t>Mặt</a:t>
            </a:r>
            <a:r>
              <a:rPr lang="en-US" sz="3600" b="1" dirty="0" smtClean="0">
                <a:solidFill>
                  <a:srgbClr val="0070C0"/>
                </a:solidFill>
                <a:latin typeface="Arial" panose="020B0604020202020204" pitchFamily="34" charset="0"/>
                <a:cs typeface="Arial" panose="020B0604020202020204" pitchFamily="34" charset="0"/>
              </a:rPr>
              <a:t> </a:t>
            </a:r>
            <a:r>
              <a:rPr lang="en-US" sz="3600" b="1" dirty="0" err="1" smtClean="0">
                <a:solidFill>
                  <a:srgbClr val="0070C0"/>
                </a:solidFill>
                <a:latin typeface="Arial" panose="020B0604020202020204" pitchFamily="34" charset="0"/>
                <a:cs typeface="Arial" panose="020B0604020202020204" pitchFamily="34" charset="0"/>
              </a:rPr>
              <a:t>Trăng</a:t>
            </a:r>
            <a:r>
              <a:rPr lang="en-US" sz="3600" b="1" dirty="0" smtClean="0">
                <a:solidFill>
                  <a:srgbClr val="0070C0"/>
                </a:solidFill>
                <a:latin typeface="Arial" panose="020B0604020202020204" pitchFamily="34" charset="0"/>
                <a:cs typeface="Arial" panose="020B0604020202020204" pitchFamily="34" charset="0"/>
              </a:rPr>
              <a:t> </a:t>
            </a:r>
            <a:r>
              <a:rPr lang="en-US" sz="3600" b="1" dirty="0" err="1" smtClean="0">
                <a:solidFill>
                  <a:srgbClr val="0070C0"/>
                </a:solidFill>
                <a:latin typeface="Arial" panose="020B0604020202020204" pitchFamily="34" charset="0"/>
                <a:cs typeface="Arial" panose="020B0604020202020204" pitchFamily="34" charset="0"/>
              </a:rPr>
              <a:t>và</a:t>
            </a:r>
            <a:r>
              <a:rPr lang="en-US" sz="3600" b="1" dirty="0" smtClean="0">
                <a:solidFill>
                  <a:srgbClr val="0070C0"/>
                </a:solidFill>
                <a:latin typeface="Arial" panose="020B0604020202020204" pitchFamily="34" charset="0"/>
                <a:cs typeface="Arial" panose="020B0604020202020204" pitchFamily="34" charset="0"/>
              </a:rPr>
              <a:t> </a:t>
            </a:r>
            <a:r>
              <a:rPr lang="en-US" sz="3600" b="1" dirty="0" err="1" smtClean="0">
                <a:solidFill>
                  <a:srgbClr val="0070C0"/>
                </a:solidFill>
                <a:latin typeface="Arial" panose="020B0604020202020204" pitchFamily="34" charset="0"/>
                <a:cs typeface="Arial" panose="020B0604020202020204" pitchFamily="34" charset="0"/>
              </a:rPr>
              <a:t>các</a:t>
            </a:r>
            <a:r>
              <a:rPr lang="en-US" sz="3600" b="1" dirty="0" smtClean="0">
                <a:solidFill>
                  <a:srgbClr val="0070C0"/>
                </a:solidFill>
                <a:latin typeface="Arial" panose="020B0604020202020204" pitchFamily="34" charset="0"/>
                <a:cs typeface="Arial" panose="020B0604020202020204" pitchFamily="34" charset="0"/>
              </a:rPr>
              <a:t> </a:t>
            </a:r>
            <a:r>
              <a:rPr lang="en-US" sz="3600" b="1" dirty="0" err="1" smtClean="0">
                <a:solidFill>
                  <a:srgbClr val="0070C0"/>
                </a:solidFill>
                <a:latin typeface="Arial" panose="020B0604020202020204" pitchFamily="34" charset="0"/>
                <a:cs typeface="Arial" panose="020B0604020202020204" pitchFamily="34" charset="0"/>
              </a:rPr>
              <a:t>vì</a:t>
            </a:r>
            <a:r>
              <a:rPr lang="en-US" sz="3600" b="1" dirty="0" smtClean="0">
                <a:solidFill>
                  <a:srgbClr val="0070C0"/>
                </a:solidFill>
                <a:latin typeface="Arial" panose="020B0604020202020204" pitchFamily="34" charset="0"/>
                <a:cs typeface="Arial" panose="020B0604020202020204" pitchFamily="34" charset="0"/>
              </a:rPr>
              <a:t> </a:t>
            </a:r>
            <a:r>
              <a:rPr lang="en-US" sz="3600" b="1" dirty="0" err="1" smtClean="0">
                <a:solidFill>
                  <a:srgbClr val="0070C0"/>
                </a:solidFill>
                <a:latin typeface="Arial" panose="020B0604020202020204" pitchFamily="34" charset="0"/>
                <a:cs typeface="Arial" panose="020B0604020202020204" pitchFamily="34" charset="0"/>
              </a:rPr>
              <a:t>sao</a:t>
            </a:r>
            <a:endParaRPr lang="en-US" sz="3600" b="1" dirty="0" smtClean="0">
              <a:solidFill>
                <a:srgbClr val="0070C0"/>
              </a:solidFill>
              <a:latin typeface="Arial" panose="020B0604020202020204" pitchFamily="34" charset="0"/>
              <a:cs typeface="Arial" panose="020B0604020202020204" pitchFamily="34" charset="0"/>
            </a:endParaRPr>
          </a:p>
        </p:txBody>
      </p:sp>
      <p:sp>
        <p:nvSpPr>
          <p:cNvPr id="3" name="Frame 2"/>
          <p:cNvSpPr/>
          <p:nvPr/>
        </p:nvSpPr>
        <p:spPr>
          <a:xfrm>
            <a:off x="548644" y="2363377"/>
            <a:ext cx="11043138" cy="3995225"/>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3200" b="1" u="sng" dirty="0" smtClean="0">
                <a:solidFill>
                  <a:srgbClr val="C00000"/>
                </a:solidFill>
              </a:rPr>
              <a:t>Kết luận: </a:t>
            </a:r>
          </a:p>
          <a:p>
            <a:pPr algn="just"/>
            <a:r>
              <a:rPr lang="vi-VN" sz="2800" dirty="0" smtClean="0">
                <a:solidFill>
                  <a:srgbClr val="002060"/>
                </a:solidFill>
              </a:rPr>
              <a:t> </a:t>
            </a:r>
            <a:r>
              <a:rPr lang="vi-VN" sz="2800" dirty="0" smtClean="0">
                <a:solidFill>
                  <a:srgbClr val="0070C0"/>
                </a:solidFill>
              </a:rPr>
              <a:t>Mặt Trăng tròn, giống như một quản bóng lớn, ở xa Trái Đất. Mặt Trăng phản chiếu sáng của Mặt Trời xuống Trái Đất vào ban đêm với những tia sáng dịu mát. Mặt Trăng có lúc tròn có lúc khuyết hình lưỡi liềm, Trăng tròn nhất là vào giữa tháng âm lịch.</a:t>
            </a:r>
            <a:endParaRPr lang="en-US" sz="2800" dirty="0">
              <a:solidFill>
                <a:srgbClr val="0070C0"/>
              </a:solidFill>
            </a:endParaRPr>
          </a:p>
        </p:txBody>
      </p:sp>
      <p:sp>
        <p:nvSpPr>
          <p:cNvPr id="4" name="Rectangle 3"/>
          <p:cNvSpPr/>
          <p:nvPr/>
        </p:nvSpPr>
        <p:spPr>
          <a:xfrm>
            <a:off x="313215" y="1614489"/>
            <a:ext cx="5821274" cy="523220"/>
          </a:xfrm>
          <a:prstGeom prst="rect">
            <a:avLst/>
          </a:prstGeom>
          <a:noFill/>
        </p:spPr>
        <p:txBody>
          <a:bodyPr wrap="none" lIns="91440" tIns="45720" rIns="91440" bIns="45720">
            <a:spAutoFit/>
          </a:bodyPr>
          <a:lstStyle/>
          <a:p>
            <a:pPr algn="ctr"/>
            <a:r>
              <a:rPr lang="vi-VN" sz="2800" b="1" u="sng"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 động 1: Tìm hiểu về Mặt Trăng</a:t>
            </a:r>
            <a:endParaRPr lang="en-US" sz="2800" b="1" u="sng"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2228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ết quả hình ảnh cho hình ảnh đêm sa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32351875"/>
      </p:ext>
    </p:extLst>
  </p:cSld>
  <p:clrMapOvr>
    <a:masterClrMapping/>
  </p:clrMapOvr>
  <p:transition spd="slow">
    <p:push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3" name="Rectangle 2"/>
          <p:cNvSpPr/>
          <p:nvPr/>
        </p:nvSpPr>
        <p:spPr>
          <a:xfrm>
            <a:off x="412055" y="1614489"/>
            <a:ext cx="5623592" cy="523220"/>
          </a:xfrm>
          <a:prstGeom prst="rect">
            <a:avLst/>
          </a:prstGeom>
          <a:noFill/>
        </p:spPr>
        <p:txBody>
          <a:bodyPr wrap="none" lIns="91440" tIns="45720" rIns="91440" bIns="45720">
            <a:spAutoFit/>
          </a:bodyPr>
          <a:lstStyle/>
          <a:p>
            <a:pPr algn="ctr"/>
            <a:r>
              <a:rPr lang="vi-VN" sz="2800" b="1" u="sng"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 động 2: Tìm hiểu về các vì sao</a:t>
            </a:r>
            <a:endParaRPr lang="en-US" sz="2800" b="1" u="sng"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xmlns="" val="1895597279"/>
              </p:ext>
            </p:extLst>
          </p:nvPr>
        </p:nvGraphicFramePr>
        <p:xfrm>
          <a:off x="2032000" y="2466109"/>
          <a:ext cx="8128000" cy="3672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505862539"/>
      </p:ext>
    </p:extLst>
  </p:cSld>
  <p:clrMapOvr>
    <a:masterClrMapping/>
  </p:clrMapOvr>
  <mc:AlternateContent xmlns:mc="http://schemas.openxmlformats.org/markup-compatibility/2006">
    <mc:Choice xmlns:p14="http://schemas.microsoft.com/office/powerpoint/2010/main" xmlns="" Requires="p14">
      <p:transition spd="slow" p14:dur="3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3" name="Rectangle 2"/>
          <p:cNvSpPr/>
          <p:nvPr/>
        </p:nvSpPr>
        <p:spPr>
          <a:xfrm>
            <a:off x="472016" y="1164784"/>
            <a:ext cx="5623592" cy="523220"/>
          </a:xfrm>
          <a:prstGeom prst="rect">
            <a:avLst/>
          </a:prstGeom>
          <a:noFill/>
        </p:spPr>
        <p:txBody>
          <a:bodyPr wrap="none" lIns="91440" tIns="45720" rIns="91440" bIns="45720">
            <a:spAutoFit/>
          </a:bodyPr>
          <a:lstStyle/>
          <a:p>
            <a:pPr algn="ctr"/>
            <a:r>
              <a:rPr lang="vi-VN" sz="2800" b="1" u="sng"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 động 2: Tìm hiểu về các vì sao</a:t>
            </a:r>
            <a:endParaRPr lang="en-US" sz="2800" b="1" u="sng"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Rounded Rectangle 6"/>
          <p:cNvSpPr/>
          <p:nvPr/>
        </p:nvSpPr>
        <p:spPr>
          <a:xfrm>
            <a:off x="6747164" y="2137708"/>
            <a:ext cx="5205350" cy="45504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smtClean="0">
                <a:solidFill>
                  <a:srgbClr val="002060"/>
                </a:solidFill>
              </a:rPr>
              <a:t>Các</a:t>
            </a:r>
            <a:r>
              <a:rPr lang="en-US" sz="3000" dirty="0" smtClean="0">
                <a:solidFill>
                  <a:srgbClr val="002060"/>
                </a:solidFill>
              </a:rPr>
              <a:t> </a:t>
            </a:r>
            <a:r>
              <a:rPr lang="en-US" sz="3000" dirty="0" err="1" smtClean="0">
                <a:solidFill>
                  <a:srgbClr val="002060"/>
                </a:solidFill>
              </a:rPr>
              <a:t>ngôi</a:t>
            </a:r>
            <a:r>
              <a:rPr lang="en-US" sz="3000" dirty="0" smtClean="0">
                <a:solidFill>
                  <a:srgbClr val="002060"/>
                </a:solidFill>
              </a:rPr>
              <a:t> </a:t>
            </a:r>
            <a:r>
              <a:rPr lang="en-US" sz="3000" dirty="0" err="1" smtClean="0">
                <a:solidFill>
                  <a:srgbClr val="002060"/>
                </a:solidFill>
              </a:rPr>
              <a:t>sao</a:t>
            </a:r>
            <a:r>
              <a:rPr lang="en-US" sz="3000" dirty="0" smtClean="0">
                <a:solidFill>
                  <a:srgbClr val="002060"/>
                </a:solidFill>
              </a:rPr>
              <a:t> </a:t>
            </a:r>
            <a:r>
              <a:rPr lang="en-US" sz="3000" dirty="0" err="1" smtClean="0">
                <a:solidFill>
                  <a:srgbClr val="002060"/>
                </a:solidFill>
              </a:rPr>
              <a:t>có</a:t>
            </a:r>
            <a:r>
              <a:rPr lang="en-US" sz="3000" dirty="0" smtClean="0">
                <a:solidFill>
                  <a:srgbClr val="002060"/>
                </a:solidFill>
              </a:rPr>
              <a:t> </a:t>
            </a:r>
            <a:r>
              <a:rPr lang="en-US" sz="3000" dirty="0" err="1" smtClean="0">
                <a:solidFill>
                  <a:srgbClr val="002060"/>
                </a:solidFill>
              </a:rPr>
              <a:t>dạng</a:t>
            </a:r>
            <a:r>
              <a:rPr lang="en-US" sz="3000" dirty="0" smtClean="0">
                <a:solidFill>
                  <a:srgbClr val="002060"/>
                </a:solidFill>
              </a:rPr>
              <a:t> </a:t>
            </a:r>
            <a:r>
              <a:rPr lang="en-US" sz="3000" dirty="0" err="1" smtClean="0">
                <a:solidFill>
                  <a:srgbClr val="002060"/>
                </a:solidFill>
              </a:rPr>
              <a:t>hình</a:t>
            </a:r>
            <a:r>
              <a:rPr lang="en-US" sz="3000" dirty="0" smtClean="0">
                <a:solidFill>
                  <a:srgbClr val="002060"/>
                </a:solidFill>
              </a:rPr>
              <a:t> </a:t>
            </a:r>
            <a:r>
              <a:rPr lang="en-US" sz="3000" dirty="0" err="1" smtClean="0">
                <a:solidFill>
                  <a:srgbClr val="002060"/>
                </a:solidFill>
              </a:rPr>
              <a:t>cầu</a:t>
            </a:r>
            <a:r>
              <a:rPr lang="en-US" sz="3000" dirty="0" smtClean="0">
                <a:solidFill>
                  <a:srgbClr val="002060"/>
                </a:solidFill>
              </a:rPr>
              <a:t>, </a:t>
            </a:r>
            <a:r>
              <a:rPr lang="en-US" sz="3000" dirty="0" err="1" smtClean="0">
                <a:solidFill>
                  <a:srgbClr val="002060"/>
                </a:solidFill>
              </a:rPr>
              <a:t>đó</a:t>
            </a:r>
            <a:r>
              <a:rPr lang="en-US" sz="3000" dirty="0" smtClean="0">
                <a:solidFill>
                  <a:srgbClr val="002060"/>
                </a:solidFill>
              </a:rPr>
              <a:t> </a:t>
            </a:r>
            <a:r>
              <a:rPr lang="en-US" sz="3000" dirty="0" err="1" smtClean="0">
                <a:solidFill>
                  <a:srgbClr val="002060"/>
                </a:solidFill>
              </a:rPr>
              <a:t>là</a:t>
            </a:r>
            <a:r>
              <a:rPr lang="en-US" sz="3000" dirty="0" smtClean="0">
                <a:solidFill>
                  <a:srgbClr val="002060"/>
                </a:solidFill>
              </a:rPr>
              <a:t> </a:t>
            </a:r>
            <a:r>
              <a:rPr lang="en-US" sz="3000" dirty="0" err="1" smtClean="0">
                <a:solidFill>
                  <a:srgbClr val="002060"/>
                </a:solidFill>
              </a:rPr>
              <a:t>những</a:t>
            </a:r>
            <a:r>
              <a:rPr lang="en-US" sz="3000" dirty="0" smtClean="0">
                <a:solidFill>
                  <a:srgbClr val="002060"/>
                </a:solidFill>
              </a:rPr>
              <a:t> “ </a:t>
            </a:r>
            <a:r>
              <a:rPr lang="en-US" sz="3000" dirty="0" err="1" smtClean="0">
                <a:solidFill>
                  <a:srgbClr val="002060"/>
                </a:solidFill>
              </a:rPr>
              <a:t>quả</a:t>
            </a:r>
            <a:r>
              <a:rPr lang="en-US" sz="3000" dirty="0" smtClean="0">
                <a:solidFill>
                  <a:srgbClr val="002060"/>
                </a:solidFill>
              </a:rPr>
              <a:t> </a:t>
            </a:r>
            <a:r>
              <a:rPr lang="en-US" sz="3000" dirty="0" err="1" smtClean="0">
                <a:solidFill>
                  <a:srgbClr val="002060"/>
                </a:solidFill>
              </a:rPr>
              <a:t>bóng</a:t>
            </a:r>
            <a:r>
              <a:rPr lang="en-US" sz="3000" dirty="0">
                <a:solidFill>
                  <a:srgbClr val="002060"/>
                </a:solidFill>
              </a:rPr>
              <a:t> </a:t>
            </a:r>
            <a:r>
              <a:rPr lang="en-US" sz="3000" dirty="0" err="1" smtClean="0">
                <a:solidFill>
                  <a:srgbClr val="002060"/>
                </a:solidFill>
              </a:rPr>
              <a:t>khổng</a:t>
            </a:r>
            <a:r>
              <a:rPr lang="en-US" sz="3000" dirty="0" smtClean="0">
                <a:solidFill>
                  <a:srgbClr val="002060"/>
                </a:solidFill>
              </a:rPr>
              <a:t> </a:t>
            </a:r>
            <a:r>
              <a:rPr lang="en-US" sz="3000" dirty="0" err="1" smtClean="0">
                <a:solidFill>
                  <a:srgbClr val="002060"/>
                </a:solidFill>
              </a:rPr>
              <a:t>lồ</a:t>
            </a:r>
            <a:r>
              <a:rPr lang="en-US" sz="3000" dirty="0" smtClean="0">
                <a:solidFill>
                  <a:srgbClr val="002060"/>
                </a:solidFill>
              </a:rPr>
              <a:t>” </a:t>
            </a:r>
            <a:r>
              <a:rPr lang="en-US" sz="3000" dirty="0" err="1" smtClean="0">
                <a:solidFill>
                  <a:srgbClr val="002060"/>
                </a:solidFill>
              </a:rPr>
              <a:t>giống</a:t>
            </a:r>
            <a:r>
              <a:rPr lang="en-US" sz="3000" dirty="0" smtClean="0">
                <a:solidFill>
                  <a:srgbClr val="002060"/>
                </a:solidFill>
              </a:rPr>
              <a:t> </a:t>
            </a:r>
            <a:r>
              <a:rPr lang="en-US" sz="3000" dirty="0" err="1" smtClean="0">
                <a:solidFill>
                  <a:srgbClr val="002060"/>
                </a:solidFill>
              </a:rPr>
              <a:t>như</a:t>
            </a:r>
            <a:r>
              <a:rPr lang="en-US" sz="3000" dirty="0" smtClean="0">
                <a:solidFill>
                  <a:srgbClr val="002060"/>
                </a:solidFill>
              </a:rPr>
              <a:t> </a:t>
            </a:r>
            <a:r>
              <a:rPr lang="en-US" sz="3000" dirty="0" err="1" smtClean="0">
                <a:solidFill>
                  <a:srgbClr val="002060"/>
                </a:solidFill>
              </a:rPr>
              <a:t>Mặt</a:t>
            </a:r>
            <a:r>
              <a:rPr lang="en-US" sz="3000" dirty="0" smtClean="0">
                <a:solidFill>
                  <a:srgbClr val="002060"/>
                </a:solidFill>
              </a:rPr>
              <a:t> </a:t>
            </a:r>
            <a:r>
              <a:rPr lang="en-US" sz="3000" dirty="0" err="1" smtClean="0">
                <a:solidFill>
                  <a:srgbClr val="002060"/>
                </a:solidFill>
              </a:rPr>
              <a:t>Trời</a:t>
            </a:r>
            <a:r>
              <a:rPr lang="en-US" sz="3000" dirty="0" smtClean="0">
                <a:solidFill>
                  <a:srgbClr val="002060"/>
                </a:solidFill>
              </a:rPr>
              <a:t>, </a:t>
            </a:r>
            <a:r>
              <a:rPr lang="en-US" sz="3000" dirty="0" err="1" smtClean="0">
                <a:solidFill>
                  <a:srgbClr val="002060"/>
                </a:solidFill>
              </a:rPr>
              <a:t>chúng</a:t>
            </a:r>
            <a:r>
              <a:rPr lang="en-US" sz="3000" dirty="0" smtClean="0">
                <a:solidFill>
                  <a:srgbClr val="002060"/>
                </a:solidFill>
              </a:rPr>
              <a:t> </a:t>
            </a:r>
            <a:r>
              <a:rPr lang="en-US" sz="3000" dirty="0" err="1" smtClean="0">
                <a:solidFill>
                  <a:srgbClr val="002060"/>
                </a:solidFill>
              </a:rPr>
              <a:t>nằm</a:t>
            </a:r>
            <a:r>
              <a:rPr lang="en-US" sz="3000" dirty="0" smtClean="0">
                <a:solidFill>
                  <a:srgbClr val="002060"/>
                </a:solidFill>
              </a:rPr>
              <a:t> ở </a:t>
            </a:r>
            <a:r>
              <a:rPr lang="en-US" sz="3000" dirty="0" err="1" smtClean="0">
                <a:solidFill>
                  <a:srgbClr val="002060"/>
                </a:solidFill>
              </a:rPr>
              <a:t>rất</a:t>
            </a:r>
            <a:r>
              <a:rPr lang="en-US" sz="3000" dirty="0" smtClean="0">
                <a:solidFill>
                  <a:srgbClr val="002060"/>
                </a:solidFill>
              </a:rPr>
              <a:t> </a:t>
            </a:r>
            <a:r>
              <a:rPr lang="en-US" sz="3000" dirty="0" err="1" smtClean="0">
                <a:solidFill>
                  <a:srgbClr val="002060"/>
                </a:solidFill>
              </a:rPr>
              <a:t>rất</a:t>
            </a:r>
            <a:r>
              <a:rPr lang="en-US" sz="3000" dirty="0" smtClean="0">
                <a:solidFill>
                  <a:srgbClr val="002060"/>
                </a:solidFill>
              </a:rPr>
              <a:t> </a:t>
            </a:r>
            <a:r>
              <a:rPr lang="en-US" sz="3000" dirty="0" err="1" smtClean="0">
                <a:solidFill>
                  <a:srgbClr val="002060"/>
                </a:solidFill>
              </a:rPr>
              <a:t>xa</a:t>
            </a:r>
            <a:r>
              <a:rPr lang="en-US" sz="3000" dirty="0" smtClean="0">
                <a:solidFill>
                  <a:srgbClr val="002060"/>
                </a:solidFill>
              </a:rPr>
              <a:t> </a:t>
            </a:r>
            <a:r>
              <a:rPr lang="en-US" sz="3000" dirty="0" err="1" smtClean="0">
                <a:solidFill>
                  <a:srgbClr val="002060"/>
                </a:solidFill>
              </a:rPr>
              <a:t>Trái</a:t>
            </a:r>
            <a:r>
              <a:rPr lang="en-US" sz="3000" dirty="0" smtClean="0">
                <a:solidFill>
                  <a:srgbClr val="002060"/>
                </a:solidFill>
              </a:rPr>
              <a:t> </a:t>
            </a:r>
            <a:r>
              <a:rPr lang="en-US" sz="3000" dirty="0" err="1" smtClean="0">
                <a:solidFill>
                  <a:srgbClr val="002060"/>
                </a:solidFill>
              </a:rPr>
              <a:t>Đất</a:t>
            </a:r>
            <a:r>
              <a:rPr lang="en-US" sz="3000" dirty="0" smtClean="0">
                <a:solidFill>
                  <a:srgbClr val="002060"/>
                </a:solidFill>
              </a:rPr>
              <a:t>. </a:t>
            </a:r>
            <a:r>
              <a:rPr lang="en-US" sz="3000" dirty="0" err="1" smtClean="0">
                <a:solidFill>
                  <a:srgbClr val="002060"/>
                </a:solidFill>
              </a:rPr>
              <a:t>Tất</a:t>
            </a:r>
            <a:r>
              <a:rPr lang="en-US" sz="3000" dirty="0" smtClean="0">
                <a:solidFill>
                  <a:srgbClr val="002060"/>
                </a:solidFill>
              </a:rPr>
              <a:t> </a:t>
            </a:r>
            <a:r>
              <a:rPr lang="en-US" sz="3000" dirty="0" err="1" smtClean="0">
                <a:solidFill>
                  <a:srgbClr val="002060"/>
                </a:solidFill>
              </a:rPr>
              <a:t>cả</a:t>
            </a:r>
            <a:r>
              <a:rPr lang="en-US" sz="3000" dirty="0" smtClean="0">
                <a:solidFill>
                  <a:srgbClr val="002060"/>
                </a:solidFill>
              </a:rPr>
              <a:t> </a:t>
            </a:r>
            <a:r>
              <a:rPr lang="en-US" sz="3000" dirty="0" err="1" smtClean="0">
                <a:solidFill>
                  <a:srgbClr val="002060"/>
                </a:solidFill>
              </a:rPr>
              <a:t>những</a:t>
            </a:r>
            <a:r>
              <a:rPr lang="en-US" sz="3000" dirty="0" smtClean="0">
                <a:solidFill>
                  <a:srgbClr val="002060"/>
                </a:solidFill>
              </a:rPr>
              <a:t> </a:t>
            </a:r>
            <a:r>
              <a:rPr lang="en-US" sz="3000" dirty="0" err="1" smtClean="0">
                <a:solidFill>
                  <a:srgbClr val="002060"/>
                </a:solidFill>
              </a:rPr>
              <a:t>ngôi</a:t>
            </a:r>
            <a:r>
              <a:rPr lang="en-US" sz="3000" dirty="0" smtClean="0">
                <a:solidFill>
                  <a:srgbClr val="002060"/>
                </a:solidFill>
              </a:rPr>
              <a:t> </a:t>
            </a:r>
            <a:r>
              <a:rPr lang="en-US" sz="3000" dirty="0" err="1" smtClean="0">
                <a:solidFill>
                  <a:srgbClr val="002060"/>
                </a:solidFill>
              </a:rPr>
              <a:t>sao</a:t>
            </a:r>
            <a:r>
              <a:rPr lang="en-US" sz="3000" dirty="0" smtClean="0">
                <a:solidFill>
                  <a:srgbClr val="002060"/>
                </a:solidFill>
              </a:rPr>
              <a:t> </a:t>
            </a:r>
            <a:r>
              <a:rPr lang="en-US" sz="3000" dirty="0" err="1" smtClean="0">
                <a:solidFill>
                  <a:srgbClr val="002060"/>
                </a:solidFill>
              </a:rPr>
              <a:t>đều</a:t>
            </a:r>
            <a:r>
              <a:rPr lang="en-US" sz="3000" dirty="0" smtClean="0">
                <a:solidFill>
                  <a:srgbClr val="002060"/>
                </a:solidFill>
              </a:rPr>
              <a:t> </a:t>
            </a:r>
            <a:r>
              <a:rPr lang="en-US" sz="3000" dirty="0" err="1" smtClean="0">
                <a:solidFill>
                  <a:srgbClr val="002060"/>
                </a:solidFill>
              </a:rPr>
              <a:t>tỏa</a:t>
            </a:r>
            <a:r>
              <a:rPr lang="en-US" sz="3000" dirty="0" smtClean="0">
                <a:solidFill>
                  <a:srgbClr val="002060"/>
                </a:solidFill>
              </a:rPr>
              <a:t> </a:t>
            </a:r>
            <a:r>
              <a:rPr lang="en-US" sz="3000" dirty="0" err="1" smtClean="0">
                <a:solidFill>
                  <a:srgbClr val="002060"/>
                </a:solidFill>
              </a:rPr>
              <a:t>sáng</a:t>
            </a:r>
            <a:r>
              <a:rPr lang="en-US" sz="3000" dirty="0" smtClean="0">
                <a:solidFill>
                  <a:srgbClr val="002060"/>
                </a:solidFill>
              </a:rPr>
              <a:t>.</a:t>
            </a:r>
            <a:endParaRPr lang="en-US" sz="3000" dirty="0">
              <a:solidFill>
                <a:srgbClr val="002060"/>
              </a:solidFill>
            </a:endParaRPr>
          </a:p>
        </p:txBody>
      </p:sp>
      <p:pic>
        <p:nvPicPr>
          <p:cNvPr id="9" name="Picture 8" descr="Bai 5 Thien ha"/>
          <p:cNvPicPr>
            <a:picLocks noGrp="1" noChangeAspect="1" noChangeArrowheads="1"/>
          </p:cNvPicPr>
          <p:nvPr/>
        </p:nvPicPr>
        <p:blipFill>
          <a:blip r:embed="rId3" cstate="print">
            <a:lum bright="-6000"/>
            <a:extLst>
              <a:ext uri="{28A0092B-C50C-407E-A947-70E740481C1C}">
                <a14:useLocalDpi xmlns:a14="http://schemas.microsoft.com/office/drawing/2010/main" xmlns="" val="0"/>
              </a:ext>
            </a:extLst>
          </a:blip>
          <a:srcRect/>
          <a:stretch>
            <a:fillRect/>
          </a:stretch>
        </p:blipFill>
        <p:spPr bwMode="auto">
          <a:xfrm>
            <a:off x="160109" y="2137707"/>
            <a:ext cx="6430700" cy="455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2129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4288"/>
            <a:ext cx="12192000" cy="682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4"/>
          <p:cNvSpPr txBox="1"/>
          <p:nvPr/>
        </p:nvSpPr>
        <p:spPr>
          <a:xfrm>
            <a:off x="2933700" y="1997869"/>
            <a:ext cx="6324600" cy="2862263"/>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defRPr/>
            </a:pPr>
            <a:r>
              <a:rPr lang="en-US" sz="6000" b="1">
                <a:effectLst>
                  <a:outerShdw blurRad="38100" dist="38100" dir="2700000" algn="tl">
                    <a:srgbClr val="000000">
                      <a:alpha val="43137"/>
                    </a:srgbClr>
                  </a:outerShdw>
                </a:effectLst>
                <a:latin typeface="Times New Roman" pitchFamily="18" charset="0"/>
                <a:cs typeface="Times New Roman" pitchFamily="18" charset="0"/>
              </a:rPr>
              <a:t>Mời các em xem một số hình ảnh về Mặt Trăng</a:t>
            </a:r>
            <a:endParaRPr lang="vi-VN" sz="6000" b="1">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14618943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627" y="104502"/>
            <a:ext cx="11913327" cy="66359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201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6754" y="65313"/>
            <a:ext cx="11900263" cy="66359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723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f32.img.vnecdn.net/2014/07/22/6-1406019249_660x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92727" y="5915890"/>
            <a:ext cx="2396837" cy="646331"/>
          </a:xfrm>
          <a:prstGeom prst="rect">
            <a:avLst/>
          </a:prstGeom>
          <a:solidFill>
            <a:srgbClr val="C00000"/>
          </a:solidFill>
        </p:spPr>
        <p:txBody>
          <a:bodyPr wrap="square" rtlCol="0">
            <a:spAutoFit/>
          </a:bodyPr>
          <a:lstStyle/>
          <a:p>
            <a:r>
              <a:rPr lang="en-US" sz="3600" dirty="0" err="1" smtClean="0">
                <a:solidFill>
                  <a:srgbClr val="FFFF00"/>
                </a:solidFill>
              </a:rPr>
              <a:t>Tàu</a:t>
            </a:r>
            <a:r>
              <a:rPr lang="en-US" sz="3600" dirty="0" smtClean="0">
                <a:solidFill>
                  <a:srgbClr val="FFFF00"/>
                </a:solidFill>
              </a:rPr>
              <a:t> Apollo</a:t>
            </a:r>
            <a:endParaRPr lang="en-US" sz="3600" dirty="0">
              <a:solidFill>
                <a:srgbClr val="FFFF00"/>
              </a:solidFill>
            </a:endParaRPr>
          </a:p>
        </p:txBody>
      </p:sp>
    </p:spTree>
    <p:extLst>
      <p:ext uri="{BB962C8B-B14F-4D97-AF65-F5344CB8AC3E}">
        <p14:creationId xmlns:p14="http://schemas.microsoft.com/office/powerpoint/2010/main" xmlns="" val="94412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502" y="130629"/>
            <a:ext cx="5839097" cy="6583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4"/>
          <p:cNvSpPr txBox="1"/>
          <p:nvPr/>
        </p:nvSpPr>
        <p:spPr>
          <a:xfrm>
            <a:off x="194854" y="5655966"/>
            <a:ext cx="3886200" cy="954088"/>
          </a:xfrm>
          <a:prstGeom prst="rect">
            <a:avLst/>
          </a:prstGeom>
          <a:solidFill>
            <a:srgbClr val="00FF00"/>
          </a:solidFill>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defRPr/>
            </a:pPr>
            <a:r>
              <a:rPr lang="en-US" sz="2800" b="1" dirty="0" err="1" smtClean="0">
                <a:solidFill>
                  <a:srgbClr val="0000CC"/>
                </a:solidFill>
                <a:effectLst>
                  <a:outerShdw blurRad="38100" dist="38100" dir="2700000" algn="tl">
                    <a:srgbClr val="000000">
                      <a:alpha val="43137"/>
                    </a:srgbClr>
                  </a:outerShdw>
                </a:effectLst>
                <a:latin typeface="+mj-lt"/>
              </a:rPr>
              <a:t>Loài</a:t>
            </a:r>
            <a:r>
              <a:rPr lang="en-US" sz="2800" b="1" dirty="0" smtClean="0">
                <a:solidFill>
                  <a:srgbClr val="0000CC"/>
                </a:solidFill>
                <a:effectLst>
                  <a:outerShdw blurRad="38100" dist="38100" dir="2700000" algn="tl">
                    <a:srgbClr val="000000">
                      <a:alpha val="43137"/>
                    </a:srgbClr>
                  </a:outerShdw>
                </a:effectLst>
                <a:latin typeface="+mj-lt"/>
              </a:rPr>
              <a:t> </a:t>
            </a:r>
            <a:r>
              <a:rPr lang="en-US" sz="2800" b="1" dirty="0" err="1">
                <a:solidFill>
                  <a:srgbClr val="0000CC"/>
                </a:solidFill>
                <a:effectLst>
                  <a:outerShdw blurRad="38100" dist="38100" dir="2700000" algn="tl">
                    <a:srgbClr val="000000">
                      <a:alpha val="43137"/>
                    </a:srgbClr>
                  </a:outerShdw>
                </a:effectLst>
                <a:latin typeface="+mj-lt"/>
              </a:rPr>
              <a:t>người</a:t>
            </a:r>
            <a:r>
              <a:rPr lang="en-US" sz="2800" b="1" dirty="0">
                <a:solidFill>
                  <a:srgbClr val="0000CC"/>
                </a:solidFill>
                <a:effectLst>
                  <a:outerShdw blurRad="38100" dist="38100" dir="2700000" algn="tl">
                    <a:srgbClr val="000000">
                      <a:alpha val="43137"/>
                    </a:srgbClr>
                  </a:outerShdw>
                </a:effectLst>
                <a:latin typeface="+mj-lt"/>
              </a:rPr>
              <a:t> </a:t>
            </a:r>
            <a:r>
              <a:rPr lang="en-US" sz="2800" b="1" dirty="0" err="1">
                <a:solidFill>
                  <a:srgbClr val="0000CC"/>
                </a:solidFill>
                <a:effectLst>
                  <a:outerShdw blurRad="38100" dist="38100" dir="2700000" algn="tl">
                    <a:srgbClr val="000000">
                      <a:alpha val="43137"/>
                    </a:srgbClr>
                  </a:outerShdw>
                </a:effectLst>
                <a:latin typeface="+mj-lt"/>
              </a:rPr>
              <a:t>đã</a:t>
            </a:r>
            <a:r>
              <a:rPr lang="en-US" sz="2800" b="1" dirty="0">
                <a:solidFill>
                  <a:srgbClr val="0000CC"/>
                </a:solidFill>
                <a:effectLst>
                  <a:outerShdw blurRad="38100" dist="38100" dir="2700000" algn="tl">
                    <a:srgbClr val="000000">
                      <a:alpha val="43137"/>
                    </a:srgbClr>
                  </a:outerShdw>
                </a:effectLst>
                <a:latin typeface="+mj-lt"/>
              </a:rPr>
              <a:t> </a:t>
            </a:r>
            <a:r>
              <a:rPr lang="en-US" sz="2800" b="1" dirty="0" err="1">
                <a:solidFill>
                  <a:srgbClr val="0000CC"/>
                </a:solidFill>
                <a:effectLst>
                  <a:outerShdw blurRad="38100" dist="38100" dir="2700000" algn="tl">
                    <a:srgbClr val="000000">
                      <a:alpha val="43137"/>
                    </a:srgbClr>
                  </a:outerShdw>
                </a:effectLst>
                <a:latin typeface="+mj-lt"/>
              </a:rPr>
              <a:t>đặt</a:t>
            </a:r>
            <a:r>
              <a:rPr lang="en-US" sz="2800" b="1" dirty="0">
                <a:solidFill>
                  <a:srgbClr val="0000CC"/>
                </a:solidFill>
                <a:effectLst>
                  <a:outerShdw blurRad="38100" dist="38100" dir="2700000" algn="tl">
                    <a:srgbClr val="000000">
                      <a:alpha val="43137"/>
                    </a:srgbClr>
                  </a:outerShdw>
                </a:effectLst>
                <a:latin typeface="+mj-lt"/>
              </a:rPr>
              <a:t> </a:t>
            </a:r>
            <a:r>
              <a:rPr lang="en-US" sz="2800" b="1" dirty="0" err="1">
                <a:solidFill>
                  <a:srgbClr val="0000CC"/>
                </a:solidFill>
                <a:effectLst>
                  <a:outerShdw blurRad="38100" dist="38100" dir="2700000" algn="tl">
                    <a:srgbClr val="000000">
                      <a:alpha val="43137"/>
                    </a:srgbClr>
                  </a:outerShdw>
                </a:effectLst>
                <a:latin typeface="+mj-lt"/>
              </a:rPr>
              <a:t>chân</a:t>
            </a:r>
            <a:r>
              <a:rPr lang="en-US" sz="2800" b="1" dirty="0">
                <a:solidFill>
                  <a:srgbClr val="0000CC"/>
                </a:solidFill>
                <a:effectLst>
                  <a:outerShdw blurRad="38100" dist="38100" dir="2700000" algn="tl">
                    <a:srgbClr val="000000">
                      <a:alpha val="43137"/>
                    </a:srgbClr>
                  </a:outerShdw>
                </a:effectLst>
                <a:latin typeface="+mj-lt"/>
              </a:rPr>
              <a:t> </a:t>
            </a:r>
            <a:r>
              <a:rPr lang="en-US" sz="2800" b="1" dirty="0" err="1">
                <a:solidFill>
                  <a:srgbClr val="0000CC"/>
                </a:solidFill>
                <a:effectLst>
                  <a:outerShdw blurRad="38100" dist="38100" dir="2700000" algn="tl">
                    <a:srgbClr val="000000">
                      <a:alpha val="43137"/>
                    </a:srgbClr>
                  </a:outerShdw>
                </a:effectLst>
                <a:latin typeface="+mj-lt"/>
              </a:rPr>
              <a:t>lên</a:t>
            </a:r>
            <a:r>
              <a:rPr lang="en-US" sz="2800" b="1" dirty="0">
                <a:solidFill>
                  <a:srgbClr val="0000CC"/>
                </a:solidFill>
                <a:effectLst>
                  <a:outerShdw blurRad="38100" dist="38100" dir="2700000" algn="tl">
                    <a:srgbClr val="000000">
                      <a:alpha val="43137"/>
                    </a:srgbClr>
                  </a:outerShdw>
                </a:effectLst>
                <a:latin typeface="+mj-lt"/>
              </a:rPr>
              <a:t> </a:t>
            </a:r>
            <a:r>
              <a:rPr lang="en-US" sz="2800" b="1" dirty="0" err="1">
                <a:solidFill>
                  <a:srgbClr val="0000CC"/>
                </a:solidFill>
                <a:effectLst>
                  <a:outerShdw blurRad="38100" dist="38100" dir="2700000" algn="tl">
                    <a:srgbClr val="000000">
                      <a:alpha val="43137"/>
                    </a:srgbClr>
                  </a:outerShdw>
                </a:effectLst>
                <a:latin typeface="+mj-lt"/>
              </a:rPr>
              <a:t>Mặt</a:t>
            </a:r>
            <a:r>
              <a:rPr lang="en-US" sz="2800" b="1" dirty="0">
                <a:solidFill>
                  <a:srgbClr val="0000CC"/>
                </a:solidFill>
                <a:effectLst>
                  <a:outerShdw blurRad="38100" dist="38100" dir="2700000" algn="tl">
                    <a:srgbClr val="000000">
                      <a:alpha val="43137"/>
                    </a:srgbClr>
                  </a:outerShdw>
                </a:effectLst>
                <a:latin typeface="+mj-lt"/>
              </a:rPr>
              <a:t> </a:t>
            </a:r>
            <a:r>
              <a:rPr lang="en-US" sz="2800" b="1" dirty="0" err="1">
                <a:solidFill>
                  <a:srgbClr val="0000CC"/>
                </a:solidFill>
                <a:effectLst>
                  <a:outerShdw blurRad="38100" dist="38100" dir="2700000" algn="tl">
                    <a:srgbClr val="000000">
                      <a:alpha val="43137"/>
                    </a:srgbClr>
                  </a:outerShdw>
                </a:effectLst>
                <a:latin typeface="+mj-lt"/>
              </a:rPr>
              <a:t>Trăng</a:t>
            </a:r>
            <a:endParaRPr lang="vi-VN" sz="2800" b="1" dirty="0">
              <a:solidFill>
                <a:srgbClr val="0000CC"/>
              </a:solidFill>
              <a:effectLst>
                <a:outerShdw blurRad="38100" dist="38100" dir="2700000" algn="tl">
                  <a:srgbClr val="000000">
                    <a:alpha val="43137"/>
                  </a:srgbClr>
                </a:outerShdw>
              </a:effectLst>
              <a:latin typeface="+mj-lt"/>
            </a:endParaRPr>
          </a:p>
        </p:txBody>
      </p:sp>
      <p:pic>
        <p:nvPicPr>
          <p:cNvPr id="4" name="Picture 2" descr="http://imgs.vietnamnet.vn/Images/2012/08/27/09/20120827092445_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7291" y="130628"/>
            <a:ext cx="5955484" cy="65839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1755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4)">
                                      <p:cBhvr>
                                        <p:cTn id="10" dur="1000"/>
                                        <p:tgtEl>
                                          <p:spTgt spid="3"/>
                                        </p:tgtEl>
                                      </p:cBhvr>
                                    </p:animEffect>
                                  </p:childTnLst>
                                </p:cTn>
                              </p:par>
                              <p:par>
                                <p:cTn id="11" presetID="21"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4)">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a:hlinkClick r:id="rId2" action="ppaction://hlinksldjump"/>
          </p:cNvPr>
          <p:cNvSpPr/>
          <p:nvPr/>
        </p:nvSpPr>
        <p:spPr>
          <a:xfrm>
            <a:off x="529881" y="569669"/>
            <a:ext cx="3123029" cy="279251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5-Point Star 2">
            <a:hlinkClick r:id="rId3" action="ppaction://hlinksldjump"/>
          </p:cNvPr>
          <p:cNvSpPr/>
          <p:nvPr/>
        </p:nvSpPr>
        <p:spPr>
          <a:xfrm>
            <a:off x="6189784" y="4376963"/>
            <a:ext cx="1336432" cy="13223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rPr>
              <a:t>4</a:t>
            </a:r>
          </a:p>
        </p:txBody>
      </p:sp>
      <p:sp>
        <p:nvSpPr>
          <p:cNvPr id="4" name="5-Point Star 3">
            <a:hlinkClick r:id="rId4" action="ppaction://hlinksldjump"/>
          </p:cNvPr>
          <p:cNvSpPr/>
          <p:nvPr/>
        </p:nvSpPr>
        <p:spPr>
          <a:xfrm>
            <a:off x="8789963" y="4378450"/>
            <a:ext cx="1336432" cy="13223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rPr>
              <a:t>5</a:t>
            </a:r>
          </a:p>
        </p:txBody>
      </p:sp>
      <p:sp>
        <p:nvSpPr>
          <p:cNvPr id="5" name="5-Point Star 4">
            <a:hlinkClick r:id="rId5" action="ppaction://hlinksldjump"/>
          </p:cNvPr>
          <p:cNvSpPr/>
          <p:nvPr/>
        </p:nvSpPr>
        <p:spPr>
          <a:xfrm>
            <a:off x="4853352" y="2620418"/>
            <a:ext cx="1336432" cy="13223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7030A0"/>
                </a:solidFill>
              </a:rPr>
              <a:t>1</a:t>
            </a:r>
            <a:endParaRPr lang="en-US" sz="3600" b="1" dirty="0">
              <a:solidFill>
                <a:srgbClr val="7030A0"/>
              </a:solidFill>
            </a:endParaRPr>
          </a:p>
        </p:txBody>
      </p:sp>
      <p:sp>
        <p:nvSpPr>
          <p:cNvPr id="6" name="5-Point Star 5">
            <a:hlinkClick r:id="rId6" action="ppaction://hlinksldjump"/>
          </p:cNvPr>
          <p:cNvSpPr/>
          <p:nvPr/>
        </p:nvSpPr>
        <p:spPr>
          <a:xfrm>
            <a:off x="10063090" y="2756406"/>
            <a:ext cx="1336432" cy="13223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rPr>
              <a:t>3</a:t>
            </a:r>
          </a:p>
        </p:txBody>
      </p:sp>
      <p:sp>
        <p:nvSpPr>
          <p:cNvPr id="7" name="5-Point Star 6">
            <a:hlinkClick r:id="rId7" action="ppaction://hlinksldjump"/>
          </p:cNvPr>
          <p:cNvSpPr/>
          <p:nvPr/>
        </p:nvSpPr>
        <p:spPr>
          <a:xfrm>
            <a:off x="7526216" y="2620419"/>
            <a:ext cx="1336432" cy="13223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rPr>
              <a:t>2</a:t>
            </a:r>
          </a:p>
        </p:txBody>
      </p:sp>
      <p:sp>
        <p:nvSpPr>
          <p:cNvPr id="8" name="Rectangle 7"/>
          <p:cNvSpPr/>
          <p:nvPr/>
        </p:nvSpPr>
        <p:spPr>
          <a:xfrm>
            <a:off x="5416055" y="232044"/>
            <a:ext cx="5461752" cy="923330"/>
          </a:xfrm>
          <a:prstGeom prst="rect">
            <a:avLst/>
          </a:prstGeom>
          <a:noFill/>
        </p:spPr>
        <p:txBody>
          <a:bodyPr wrap="none" lIns="91440" tIns="45720" rIns="91440" bIns="45720">
            <a:prstTxWarp prst="textArchDown">
              <a:avLst/>
            </a:prstTxWarp>
            <a:spAutoFit/>
          </a:bodyPr>
          <a:lstStyle/>
          <a:p>
            <a:pPr algn="ctr"/>
            <a:r>
              <a:rPr lang="en-US" sz="6000" b="1" cap="none" spc="0" dirty="0" err="1" smtClean="0">
                <a:ln w="12700" cmpd="sng">
                  <a:solidFill>
                    <a:schemeClr val="accent4"/>
                  </a:solidFill>
                  <a:prstDash val="solid"/>
                </a:ln>
                <a:solidFill>
                  <a:srgbClr val="92D050"/>
                </a:solidFill>
                <a:effectLst/>
              </a:rPr>
              <a:t>Ngôi</a:t>
            </a:r>
            <a:r>
              <a:rPr lang="en-US" sz="6000" b="1" cap="none" spc="0" dirty="0" smtClean="0">
                <a:ln w="12700" cmpd="sng">
                  <a:solidFill>
                    <a:schemeClr val="accent4"/>
                  </a:solidFill>
                  <a:prstDash val="solid"/>
                </a:ln>
                <a:solidFill>
                  <a:srgbClr val="92D050"/>
                </a:solidFill>
                <a:effectLst/>
              </a:rPr>
              <a:t> </a:t>
            </a:r>
            <a:r>
              <a:rPr lang="en-US" sz="6000" b="1" cap="none" spc="0" dirty="0" err="1" smtClean="0">
                <a:ln w="12700" cmpd="sng">
                  <a:solidFill>
                    <a:schemeClr val="accent4"/>
                  </a:solidFill>
                  <a:prstDash val="solid"/>
                </a:ln>
                <a:solidFill>
                  <a:srgbClr val="92D050"/>
                </a:solidFill>
                <a:effectLst/>
              </a:rPr>
              <a:t>sao</a:t>
            </a:r>
            <a:r>
              <a:rPr lang="en-US" sz="6000" b="1" cap="none" spc="0" dirty="0" smtClean="0">
                <a:ln w="12700" cmpd="sng">
                  <a:solidFill>
                    <a:schemeClr val="accent4"/>
                  </a:solidFill>
                  <a:prstDash val="solid"/>
                </a:ln>
                <a:solidFill>
                  <a:srgbClr val="92D050"/>
                </a:solidFill>
                <a:effectLst/>
              </a:rPr>
              <a:t> may </a:t>
            </a:r>
            <a:r>
              <a:rPr lang="en-US" sz="6000" b="1" cap="none" spc="0" dirty="0" err="1" smtClean="0">
                <a:ln w="12700" cmpd="sng">
                  <a:solidFill>
                    <a:schemeClr val="accent4"/>
                  </a:solidFill>
                  <a:prstDash val="solid"/>
                </a:ln>
                <a:solidFill>
                  <a:srgbClr val="92D050"/>
                </a:solidFill>
                <a:effectLst/>
              </a:rPr>
              <a:t>mắn</a:t>
            </a:r>
            <a:endParaRPr lang="en-US" sz="6000" b="1" cap="none" spc="0" dirty="0">
              <a:ln w="12700" cmpd="sng">
                <a:solidFill>
                  <a:schemeClr val="accent4"/>
                </a:solidFill>
                <a:prstDash val="solid"/>
              </a:ln>
              <a:solidFill>
                <a:srgbClr val="92D050"/>
              </a:solidFill>
              <a:effectLst/>
            </a:endParaRPr>
          </a:p>
        </p:txBody>
      </p:sp>
      <p:pic>
        <p:nvPicPr>
          <p:cNvPr id="9" name="Picture 8" descr="star009"/>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166307" y="400855"/>
            <a:ext cx="1857375" cy="127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star009"/>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854868" y="1241840"/>
            <a:ext cx="1857375" cy="127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star009"/>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655532" y="1531767"/>
            <a:ext cx="1857375" cy="127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star009"/>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9188625" y="1382549"/>
            <a:ext cx="1857375" cy="127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star009"/>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17526334">
            <a:off x="10384883" y="399064"/>
            <a:ext cx="1857375" cy="127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213223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AutoShape 4" descr="Kết quả hình ảnh cho hình nền powerpoi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Kết quả hình ảnh cho hình nền powerpoin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443"/>
            <a:ext cx="12192000" cy="684455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2441587" y="78369"/>
            <a:ext cx="7552712" cy="954107"/>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 </a:t>
            </a:r>
          </a:p>
          <a:p>
            <a:pPr algn="ctr"/>
            <a:r>
              <a:rPr lang="en-US" sz="2800" b="1" dirty="0" err="1" smtClean="0">
                <a:latin typeface="Times New Roman" panose="02020603050405020304" pitchFamily="18" charset="0"/>
                <a:cs typeface="Times New Roman" panose="02020603050405020304" pitchFamily="18" charset="0"/>
              </a:rPr>
              <a:t>Tự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a:t>
            </a:r>
            <a:r>
              <a:rPr lang="en-US" sz="2800" b="1" dirty="0" err="1" smtClean="0">
                <a:latin typeface="Times New Roman" panose="02020603050405020304" pitchFamily="18" charset="0"/>
                <a:cs typeface="Times New Roman" panose="02020603050405020304" pitchFamily="18" charset="0"/>
              </a:rPr>
              <a:t>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hội</a:t>
            </a:r>
            <a:endParaRPr lang="en-US" sz="2800" b="1" dirty="0" smtClean="0">
              <a:latin typeface="Times New Roman" panose="02020603050405020304" pitchFamily="18" charset="0"/>
              <a:cs typeface="Times New Roman" panose="02020603050405020304" pitchFamily="18" charset="0"/>
            </a:endParaRPr>
          </a:p>
        </p:txBody>
      </p:sp>
      <p:sp>
        <p:nvSpPr>
          <p:cNvPr id="8" name="Text Box 4"/>
          <p:cNvSpPr txBox="1">
            <a:spLocks noChangeArrowheads="1"/>
          </p:cNvSpPr>
          <p:nvPr/>
        </p:nvSpPr>
        <p:spPr bwMode="auto">
          <a:xfrm>
            <a:off x="450477" y="1130849"/>
            <a:ext cx="8229600" cy="584775"/>
          </a:xfrm>
          <a:prstGeom prst="rect">
            <a:avLst/>
          </a:prstGeom>
          <a:noFill/>
          <a:ln w="9525" algn="ctr">
            <a:noFill/>
            <a:miter lim="800000"/>
            <a:headEnd/>
            <a:tailEnd/>
          </a:ln>
        </p:spPr>
        <p:txBody>
          <a:bodyPr>
            <a:spAutoFit/>
          </a:bodyPr>
          <a:lstStyle/>
          <a:p>
            <a:pPr eaLnBrk="1" hangingPunct="1">
              <a:spcBef>
                <a:spcPct val="50000"/>
              </a:spcBef>
              <a:defRPr/>
            </a:pPr>
            <a:r>
              <a:rPr lang="en-US" sz="3200" b="1" dirty="0" smtClean="0">
                <a:solidFill>
                  <a:srgbClr val="FF0000"/>
                </a:solidFill>
                <a:latin typeface="Arial" panose="020B0604020202020204" pitchFamily="34" charset="0"/>
                <a:cs typeface="Arial" panose="020B0604020202020204" pitchFamily="34" charset="0"/>
              </a:rPr>
              <a:t>ÔN </a:t>
            </a:r>
            <a:r>
              <a:rPr lang="en-US" sz="3200" b="1" dirty="0" smtClean="0">
                <a:solidFill>
                  <a:srgbClr val="FF0000"/>
                </a:solidFill>
                <a:latin typeface="Arial" panose="020B0604020202020204" pitchFamily="34" charset="0"/>
                <a:cs typeface="Arial" panose="020B0604020202020204" pitchFamily="34" charset="0"/>
              </a:rPr>
              <a:t>BÀI </a:t>
            </a:r>
            <a:r>
              <a:rPr lang="en-US" sz="3200" b="1" dirty="0">
                <a:solidFill>
                  <a:srgbClr val="FF0000"/>
                </a:solidFill>
                <a:latin typeface="Arial" panose="020B0604020202020204" pitchFamily="34" charset="0"/>
                <a:cs typeface="Arial" panose="020B0604020202020204" pitchFamily="34" charset="0"/>
              </a:rPr>
              <a:t>CŨ:</a:t>
            </a:r>
          </a:p>
        </p:txBody>
      </p:sp>
      <p:sp>
        <p:nvSpPr>
          <p:cNvPr id="10" name="Rectangle 9"/>
          <p:cNvSpPr>
            <a:spLocks noChangeArrowheads="1"/>
          </p:cNvSpPr>
          <p:nvPr/>
        </p:nvSpPr>
        <p:spPr bwMode="auto">
          <a:xfrm>
            <a:off x="238706" y="1830627"/>
            <a:ext cx="1020762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3200" b="1" dirty="0" err="1"/>
              <a:t>Nêu</a:t>
            </a:r>
            <a:r>
              <a:rPr lang="en-US" altLang="en-US" sz="3200" b="1" dirty="0"/>
              <a:t> </a:t>
            </a:r>
            <a:r>
              <a:rPr lang="en-US" altLang="en-US" sz="3200" b="1" dirty="0" err="1"/>
              <a:t>cách</a:t>
            </a:r>
            <a:r>
              <a:rPr lang="en-US" altLang="en-US" sz="3200" b="1" dirty="0"/>
              <a:t> </a:t>
            </a:r>
            <a:r>
              <a:rPr lang="en-US" altLang="en-US" sz="3200" b="1" dirty="0" err="1"/>
              <a:t>xác</a:t>
            </a:r>
            <a:r>
              <a:rPr lang="en-US" altLang="en-US" sz="3200" b="1" dirty="0"/>
              <a:t> </a:t>
            </a:r>
            <a:r>
              <a:rPr lang="vi-VN" altLang="en-US" sz="3200" b="1" dirty="0"/>
              <a:t>định</a:t>
            </a:r>
            <a:r>
              <a:rPr lang="en-US" altLang="en-US" sz="3200" b="1" dirty="0"/>
              <a:t> </a:t>
            </a:r>
            <a:r>
              <a:rPr lang="en-US" altLang="en-US" sz="3200" b="1" dirty="0" err="1"/>
              <a:t>ph</a:t>
            </a:r>
            <a:r>
              <a:rPr lang="vi-VN" altLang="en-US" sz="3200" b="1" dirty="0"/>
              <a:t>ươ</a:t>
            </a:r>
            <a:r>
              <a:rPr lang="en-US" altLang="en-US" sz="3200" b="1" dirty="0"/>
              <a:t>ng h</a:t>
            </a:r>
            <a:r>
              <a:rPr lang="vi-VN" altLang="en-US" sz="3200" b="1" dirty="0"/>
              <a:t>ướng</a:t>
            </a:r>
            <a:r>
              <a:rPr lang="en-US" altLang="en-US" sz="3200" b="1" dirty="0"/>
              <a:t> </a:t>
            </a:r>
            <a:r>
              <a:rPr lang="en-US" altLang="en-US" sz="3200" b="1" dirty="0" err="1"/>
              <a:t>bằng</a:t>
            </a:r>
            <a:r>
              <a:rPr lang="en-US" altLang="en-US" sz="3200" b="1" dirty="0"/>
              <a:t> </a:t>
            </a:r>
            <a:r>
              <a:rPr lang="en-US" altLang="en-US" sz="3200" b="1" dirty="0" err="1"/>
              <a:t>Mặt</a:t>
            </a:r>
            <a:r>
              <a:rPr lang="en-US" altLang="en-US" sz="3200" b="1" dirty="0"/>
              <a:t> </a:t>
            </a:r>
            <a:r>
              <a:rPr lang="en-US" altLang="en-US" sz="3200" b="1" dirty="0" err="1"/>
              <a:t>Trời</a:t>
            </a:r>
            <a:r>
              <a:rPr lang="en-US" altLang="en-US" sz="3200" b="1" dirty="0"/>
              <a:t>?</a:t>
            </a:r>
          </a:p>
        </p:txBody>
      </p: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375" y="2530404"/>
            <a:ext cx="11371407" cy="40643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309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50"/>
                                        <p:tgtEl>
                                          <p:spTgt spid="10"/>
                                        </p:tgtEl>
                                      </p:cBhvr>
                                    </p:animEffect>
                                  </p:childTnLst>
                                </p:cTn>
                              </p:par>
                              <p:par>
                                <p:cTn id="8" presetID="21"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4)">
                                      <p:cBhvr>
                                        <p:cTn id="10"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3" name="Text Box 5"/>
          <p:cNvSpPr txBox="1">
            <a:spLocks noChangeArrowheads="1"/>
          </p:cNvSpPr>
          <p:nvPr/>
        </p:nvSpPr>
        <p:spPr bwMode="auto">
          <a:xfrm>
            <a:off x="277091" y="1476375"/>
            <a:ext cx="10280073" cy="424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0" hangingPunct="0">
              <a:lnSpc>
                <a:spcPct val="150000"/>
              </a:lnSpc>
              <a:spcBef>
                <a:spcPct val="50000"/>
              </a:spcBef>
            </a:pPr>
            <a:r>
              <a:rPr lang="en-US" altLang="en-US" sz="3000" b="1" i="1" dirty="0" smtClean="0">
                <a:latin typeface=".VnTime" panose="020B7200000000000000" pitchFamily="34" charset="0"/>
              </a:rPr>
              <a:t>  </a:t>
            </a:r>
            <a:r>
              <a:rPr lang="en-US" altLang="en-US" sz="3000" b="1" i="1" dirty="0" err="1" smtClean="0">
                <a:latin typeface=".VnTime" panose="020B7200000000000000" pitchFamily="34" charset="0"/>
              </a:rPr>
              <a:t>MÆt</a:t>
            </a:r>
            <a:r>
              <a:rPr lang="en-US" altLang="en-US" sz="3000" b="1" i="1" dirty="0" smtClean="0">
                <a:latin typeface=".VnTime" panose="020B7200000000000000" pitchFamily="34" charset="0"/>
              </a:rPr>
              <a:t> </a:t>
            </a:r>
            <a:r>
              <a:rPr lang="en-US" altLang="en-US" sz="3000" b="1" i="1" dirty="0" err="1">
                <a:latin typeface=".VnTime" panose="020B7200000000000000" pitchFamily="34" charset="0"/>
              </a:rPr>
              <a:t>Tr¨ng</a:t>
            </a:r>
            <a:r>
              <a:rPr lang="en-US" altLang="en-US" sz="3000" b="1" i="1" dirty="0">
                <a:latin typeface=".VnTime" panose="020B7200000000000000" pitchFamily="34" charset="0"/>
              </a:rPr>
              <a:t> </a:t>
            </a:r>
            <a:r>
              <a:rPr lang="en-US" altLang="en-US" sz="3000" b="1" i="1" dirty="0" err="1">
                <a:latin typeface=".VnTime" panose="020B7200000000000000" pitchFamily="34" charset="0"/>
              </a:rPr>
              <a:t>cã</a:t>
            </a:r>
            <a:r>
              <a:rPr lang="en-US" altLang="en-US" sz="3000" b="1" i="1" dirty="0">
                <a:latin typeface=".VnTime" panose="020B7200000000000000" pitchFamily="34" charset="0"/>
              </a:rPr>
              <a:t> </a:t>
            </a:r>
            <a:r>
              <a:rPr lang="en-US" altLang="en-US" sz="3000" b="1" i="1" dirty="0" err="1">
                <a:latin typeface=".VnTime" panose="020B7200000000000000" pitchFamily="34" charset="0"/>
              </a:rPr>
              <a:t>h×nh</a:t>
            </a:r>
            <a:r>
              <a:rPr lang="en-US" altLang="en-US" sz="3000" b="1" i="1" dirty="0">
                <a:latin typeface=".VnTime" panose="020B7200000000000000" pitchFamily="34" charset="0"/>
              </a:rPr>
              <a:t> g×?</a:t>
            </a:r>
          </a:p>
          <a:p>
            <a:pPr>
              <a:lnSpc>
                <a:spcPct val="150000"/>
              </a:lnSpc>
            </a:pPr>
            <a:r>
              <a:rPr lang="en-US" altLang="en-US" sz="3000" b="1" i="1" dirty="0">
                <a:solidFill>
                  <a:srgbClr val="FF3300"/>
                </a:solidFill>
                <a:latin typeface=".VnTime" panose="020B7200000000000000" pitchFamily="34" charset="0"/>
              </a:rPr>
              <a:t>a. </a:t>
            </a:r>
            <a:r>
              <a:rPr lang="en-US" altLang="en-US" sz="3000" b="1" i="1" dirty="0" err="1">
                <a:solidFill>
                  <a:srgbClr val="FF3300"/>
                </a:solidFill>
                <a:latin typeface=".VnTime" panose="020B7200000000000000" pitchFamily="34" charset="0"/>
              </a:rPr>
              <a:t>MÆt</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Tr¨ng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trßn</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gièng</a:t>
            </a:r>
            <a:r>
              <a:rPr lang="en-US" altLang="en-US" sz="3000" b="1" i="1" dirty="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nh­ư</a:t>
            </a:r>
            <a:r>
              <a:rPr lang="en-US" altLang="en-US" sz="3000" b="1" i="1" dirty="0" smtClean="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mét</a:t>
            </a:r>
            <a:r>
              <a:rPr lang="en-US" altLang="en-US" sz="3000" b="1" i="1" dirty="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qu</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bãng</a:t>
            </a:r>
            <a:r>
              <a:rPr lang="en-US" altLang="en-US" sz="3000" b="1" i="1" dirty="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lín</a:t>
            </a:r>
            <a:r>
              <a:rPr lang="en-US" altLang="en-US" sz="3000" b="1" i="1" dirty="0">
                <a:solidFill>
                  <a:srgbClr val="FF3300"/>
                </a:solidFill>
                <a:latin typeface=".VnTime" panose="020B7200000000000000" pitchFamily="34" charset="0"/>
              </a:rPr>
              <a:t>,</a:t>
            </a:r>
            <a:r>
              <a:rPr lang="en-US" altLang="en-US" sz="3000" b="1" i="1" dirty="0" smtClean="0">
                <a:solidFill>
                  <a:srgbClr val="FF3300"/>
                </a:solidFill>
                <a:latin typeface=".VnTime" panose="020B7200000000000000" pitchFamily="34" charset="0"/>
              </a:rPr>
              <a:t> </a:t>
            </a:r>
            <a:r>
              <a:rPr lang="en-US" altLang="en-US" sz="3000" b="1" i="1" dirty="0">
                <a:solidFill>
                  <a:srgbClr val="FF3300"/>
                </a:solidFill>
                <a:latin typeface=".VnTime" panose="020B7200000000000000" pitchFamily="34" charset="0"/>
              </a:rPr>
              <a:t>ë </a:t>
            </a:r>
            <a:r>
              <a:rPr lang="en-US" altLang="en-US" sz="3000" b="1" i="1" dirty="0" err="1">
                <a:solidFill>
                  <a:srgbClr val="FF3300"/>
                </a:solidFill>
                <a:latin typeface=".VnTime" panose="020B7200000000000000" pitchFamily="34" charset="0"/>
              </a:rPr>
              <a:t>xa</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Tr¸i</a:t>
            </a:r>
            <a:r>
              <a:rPr lang="en-US" altLang="en-US" sz="3000" b="1" i="1" dirty="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Êt</a:t>
            </a:r>
            <a:r>
              <a:rPr lang="en-US" altLang="en-US" sz="3000" b="1" i="1" dirty="0" smtClean="0">
                <a:solidFill>
                  <a:srgbClr val="FF3300"/>
                </a:solidFill>
                <a:latin typeface=".VnTime" panose="020B7200000000000000" pitchFamily="34" charset="0"/>
              </a:rPr>
              <a:t>.</a:t>
            </a:r>
            <a:endParaRPr lang="en-US" altLang="en-US" sz="3000" b="1" i="1" dirty="0">
              <a:solidFill>
                <a:srgbClr val="FF3300"/>
              </a:solidFill>
              <a:latin typeface=".VnTime" panose="020B7200000000000000" pitchFamily="34" charset="0"/>
            </a:endParaRPr>
          </a:p>
          <a:p>
            <a:pPr>
              <a:lnSpc>
                <a:spcPct val="150000"/>
              </a:lnSpc>
            </a:pPr>
            <a:r>
              <a:rPr lang="en-US" altLang="en-US" sz="3000" b="1" i="1" dirty="0">
                <a:solidFill>
                  <a:srgbClr val="FF3300"/>
                </a:solidFill>
                <a:latin typeface=".VnTime" panose="020B7200000000000000" pitchFamily="34" charset="0"/>
              </a:rPr>
              <a:t>b. </a:t>
            </a:r>
            <a:r>
              <a:rPr lang="en-US" altLang="en-US" sz="3000" b="1" i="1" dirty="0" err="1">
                <a:solidFill>
                  <a:srgbClr val="FF3300"/>
                </a:solidFill>
                <a:latin typeface=".VnTime" panose="020B7200000000000000" pitchFamily="34" charset="0"/>
              </a:rPr>
              <a:t>MÆt</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Tr¨ng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h×nh</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vu«ng</a:t>
            </a:r>
            <a:r>
              <a:rPr lang="en-US" altLang="en-US" sz="3000" b="1" i="1" dirty="0">
                <a:solidFill>
                  <a:srgbClr val="FF3300"/>
                </a:solidFill>
                <a:latin typeface=".VnTime" panose="020B7200000000000000" pitchFamily="34" charset="0"/>
              </a:rPr>
              <a:t>.</a:t>
            </a:r>
          </a:p>
          <a:p>
            <a:pPr>
              <a:lnSpc>
                <a:spcPct val="150000"/>
              </a:lnSpc>
            </a:pPr>
            <a:r>
              <a:rPr lang="en-US" altLang="en-US" sz="3000" b="1" i="1" dirty="0">
                <a:solidFill>
                  <a:srgbClr val="FF3300"/>
                </a:solidFill>
                <a:latin typeface=".VnTime" panose="020B7200000000000000" pitchFamily="34" charset="0"/>
              </a:rPr>
              <a:t>c. </a:t>
            </a:r>
            <a:r>
              <a:rPr lang="en-US" altLang="en-US" sz="3000" b="1" i="1" dirty="0" err="1">
                <a:solidFill>
                  <a:srgbClr val="FF3300"/>
                </a:solidFill>
                <a:latin typeface=".VnTime" panose="020B7200000000000000" pitchFamily="34" charset="0"/>
              </a:rPr>
              <a:t>MÆt</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Tr¨ng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h×nh</a:t>
            </a:r>
            <a:r>
              <a:rPr lang="en-US" altLang="en-US" sz="3000" b="1" i="1" dirty="0">
                <a:solidFill>
                  <a:srgbClr val="FF3300"/>
                </a:solidFill>
                <a:latin typeface=".VnTime" panose="020B7200000000000000" pitchFamily="34" charset="0"/>
              </a:rPr>
              <a:t> tam </a:t>
            </a:r>
            <a:r>
              <a:rPr lang="en-US" altLang="en-US" sz="3000" b="1" i="1" dirty="0" err="1">
                <a:solidFill>
                  <a:srgbClr val="FF3300"/>
                </a:solidFill>
                <a:latin typeface=".VnTime" panose="020B7200000000000000" pitchFamily="34" charset="0"/>
              </a:rPr>
              <a:t>gi¸c</a:t>
            </a:r>
            <a:r>
              <a:rPr lang="en-US" altLang="en-US" sz="3000" b="1" i="1" dirty="0" smtClean="0">
                <a:solidFill>
                  <a:srgbClr val="FF3300"/>
                </a:solidFill>
                <a:latin typeface=".VnTime" panose="020B7200000000000000" pitchFamily="34" charset="0"/>
              </a:rPr>
              <a:t>.</a:t>
            </a:r>
          </a:p>
          <a:p>
            <a:pPr>
              <a:lnSpc>
                <a:spcPct val="150000"/>
              </a:lnSpc>
            </a:pPr>
            <a:r>
              <a:rPr lang="en-US" altLang="en-US" sz="3000" b="1" i="1" dirty="0" smtClean="0">
                <a:solidFill>
                  <a:srgbClr val="FF3300"/>
                </a:solidFill>
                <a:latin typeface=".VnTime" panose="020B7200000000000000" pitchFamily="34" charset="0"/>
              </a:rPr>
              <a:t>d. </a:t>
            </a:r>
            <a:r>
              <a:rPr lang="en-US" altLang="en-US" sz="3000" b="1" i="1" dirty="0" err="1" smtClean="0">
                <a:solidFill>
                  <a:srgbClr val="FF3300"/>
                </a:solidFill>
                <a:latin typeface=".VnTime" panose="020B7200000000000000" pitchFamily="34" charset="0"/>
              </a:rPr>
              <a:t>MÆt</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Tr¨ng</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h×nh</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l­ưìi</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liÒm</a:t>
            </a:r>
            <a:r>
              <a:rPr lang="en-US" altLang="en-US" sz="3000" b="1" i="1" dirty="0" smtClean="0">
                <a:solidFill>
                  <a:srgbClr val="FF3300"/>
                </a:solidFill>
                <a:latin typeface=".VnTime" panose="020B7200000000000000" pitchFamily="34" charset="0"/>
              </a:rPr>
              <a:t>.</a:t>
            </a:r>
            <a:endParaRPr lang="en-US" altLang="en-US" sz="3000" b="1" i="1" dirty="0">
              <a:solidFill>
                <a:srgbClr val="FF3300"/>
              </a:solidFill>
              <a:latin typeface=".VnTime" panose="020B7200000000000000" pitchFamily="34" charset="0"/>
            </a:endParaRPr>
          </a:p>
          <a:p>
            <a:pPr>
              <a:lnSpc>
                <a:spcPct val="150000"/>
              </a:lnSpc>
            </a:pPr>
            <a:endParaRPr lang="en-US" altLang="en-US" sz="3000" b="1" i="1" dirty="0">
              <a:solidFill>
                <a:srgbClr val="FF3300"/>
              </a:solidFill>
              <a:latin typeface=".VnTime" panose="020B7200000000000000" pitchFamily="34" charset="0"/>
            </a:endParaRPr>
          </a:p>
        </p:txBody>
      </p:sp>
      <p:sp>
        <p:nvSpPr>
          <p:cNvPr id="6" name="5-Point Star 5">
            <a:hlinkClick r:id="rId5" action="ppaction://hlinksldjump"/>
          </p:cNvPr>
          <p:cNvSpPr/>
          <p:nvPr/>
        </p:nvSpPr>
        <p:spPr>
          <a:xfrm>
            <a:off x="5172012" y="320571"/>
            <a:ext cx="1336432" cy="13223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7030A0"/>
                </a:solidFill>
              </a:rPr>
              <a:t>1</a:t>
            </a:r>
            <a:endParaRPr lang="en-US" sz="3600" b="1" dirty="0">
              <a:solidFill>
                <a:srgbClr val="7030A0"/>
              </a:solidFill>
            </a:endParaRPr>
          </a:p>
        </p:txBody>
      </p:sp>
      <p:pic>
        <p:nvPicPr>
          <p:cNvPr id="7172" name="Picture 4" descr="http://farm4.static.flickr.com/3184/3113885617_67675a05ae_o.gif"/>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28330" y="3228108"/>
            <a:ext cx="4658326" cy="32281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9651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8" presetClass="entr" presetSubtype="32"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diamond(out)">
                                      <p:cBhvr>
                                        <p:cTn id="11" dur="1250"/>
                                        <p:tgtEl>
                                          <p:spTgt spid="7172"/>
                                        </p:tgtEl>
                                      </p:cBhvr>
                                    </p:animEffect>
                                  </p:childTnLst>
                                  <p:subTnLst>
                                    <p:audio>
                                      <p:cMediaNode>
                                        <p:cTn display="0" masterRel="sameClick">
                                          <p:stCondLst>
                                            <p:cond evt="begin" delay="0">
                                              <p:tn val="9"/>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3" name="5-Point Star 2">
            <a:hlinkClick r:id="rId4" action="ppaction://hlinksldjump"/>
          </p:cNvPr>
          <p:cNvSpPr/>
          <p:nvPr/>
        </p:nvSpPr>
        <p:spPr>
          <a:xfrm>
            <a:off x="5185867" y="292861"/>
            <a:ext cx="1336432" cy="13223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rPr>
              <a:t>2</a:t>
            </a:r>
          </a:p>
        </p:txBody>
      </p:sp>
      <p:sp>
        <p:nvSpPr>
          <p:cNvPr id="5" name="Text Box 5"/>
          <p:cNvSpPr txBox="1">
            <a:spLocks noChangeArrowheads="1"/>
          </p:cNvSpPr>
          <p:nvPr/>
        </p:nvSpPr>
        <p:spPr bwMode="auto">
          <a:xfrm>
            <a:off x="221669" y="1845977"/>
            <a:ext cx="11236039" cy="424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nSpc>
                <a:spcPct val="150000"/>
              </a:lnSpc>
            </a:pPr>
            <a:r>
              <a:rPr lang="en-US" altLang="en-US" sz="3000" b="1" i="1" dirty="0" smtClean="0">
                <a:latin typeface=".VnTime" panose="020B7200000000000000" pitchFamily="34" charset="0"/>
              </a:rPr>
              <a:t>¸</a:t>
            </a:r>
            <a:r>
              <a:rPr lang="en-US" altLang="en-US" sz="3000" b="1" i="1" dirty="0" err="1" smtClean="0">
                <a:latin typeface=".VnTime" panose="020B7200000000000000" pitchFamily="34" charset="0"/>
              </a:rPr>
              <a:t>nh</a:t>
            </a:r>
            <a:r>
              <a:rPr lang="en-US" altLang="en-US" sz="3000" b="1" i="1" dirty="0" smtClean="0">
                <a:latin typeface=".VnTime" panose="020B7200000000000000" pitchFamily="34" charset="0"/>
              </a:rPr>
              <a:t> </a:t>
            </a:r>
            <a:r>
              <a:rPr lang="en-US" altLang="en-US" sz="3000" b="1" i="1" dirty="0" err="1">
                <a:latin typeface=".VnTime" panose="020B7200000000000000" pitchFamily="34" charset="0"/>
              </a:rPr>
              <a:t>s¸ng</a:t>
            </a:r>
            <a:r>
              <a:rPr lang="en-US" altLang="en-US" sz="3000" b="1" i="1" dirty="0">
                <a:latin typeface=".VnTime" panose="020B7200000000000000" pitchFamily="34" charset="0"/>
              </a:rPr>
              <a:t> </a:t>
            </a:r>
            <a:r>
              <a:rPr lang="en-US" altLang="en-US" sz="3000" b="1" i="1" dirty="0" err="1">
                <a:latin typeface=".VnTime" panose="020B7200000000000000" pitchFamily="34" charset="0"/>
              </a:rPr>
              <a:t>MÆt</a:t>
            </a:r>
            <a:r>
              <a:rPr lang="en-US" altLang="en-US" sz="3000" b="1" i="1" dirty="0">
                <a:latin typeface=".VnTime" panose="020B7200000000000000" pitchFamily="34" charset="0"/>
              </a:rPr>
              <a:t> </a:t>
            </a:r>
            <a:r>
              <a:rPr lang="en-US" altLang="en-US" sz="3000" b="1" i="1" dirty="0" err="1">
                <a:latin typeface=".VnTime" panose="020B7200000000000000" pitchFamily="34" charset="0"/>
              </a:rPr>
              <a:t>Tr¨ng</a:t>
            </a:r>
            <a:r>
              <a:rPr lang="en-US" altLang="en-US" sz="3000" b="1" i="1" dirty="0">
                <a:latin typeface=".VnTime" panose="020B7200000000000000" pitchFamily="34" charset="0"/>
              </a:rPr>
              <a:t> </a:t>
            </a:r>
            <a:r>
              <a:rPr lang="en-US" altLang="en-US" sz="3000" b="1" i="1" dirty="0" err="1">
                <a:latin typeface=".VnTime" panose="020B7200000000000000" pitchFamily="34" charset="0"/>
              </a:rPr>
              <a:t>m¸t</a:t>
            </a:r>
            <a:r>
              <a:rPr lang="en-US" altLang="en-US" sz="3000" b="1" i="1" dirty="0">
                <a:latin typeface=".VnTime" panose="020B7200000000000000" pitchFamily="34" charset="0"/>
              </a:rPr>
              <a:t> </a:t>
            </a:r>
            <a:r>
              <a:rPr lang="en-US" altLang="en-US" sz="3000" b="1" i="1" dirty="0" err="1">
                <a:latin typeface=".VnTime" panose="020B7200000000000000" pitchFamily="34" charset="0"/>
              </a:rPr>
              <a:t>dÞu</a:t>
            </a:r>
            <a:r>
              <a:rPr lang="en-US" altLang="en-US" sz="3000" b="1" i="1" dirty="0">
                <a:latin typeface=".VnTime" panose="020B7200000000000000" pitchFamily="34" charset="0"/>
              </a:rPr>
              <a:t> v</a:t>
            </a:r>
            <a:r>
              <a:rPr lang="en-US" altLang="en-US" sz="3000" b="1" i="1" dirty="0" smtClean="0">
                <a:latin typeface=".VnTime" panose="020B7200000000000000" pitchFamily="34" charset="0"/>
              </a:rPr>
              <a:t>×:</a:t>
            </a:r>
          </a:p>
          <a:p>
            <a:pPr marL="514350" indent="-514350">
              <a:lnSpc>
                <a:spcPct val="150000"/>
              </a:lnSpc>
              <a:buAutoNum type="alphaLcPeriod"/>
            </a:pPr>
            <a:r>
              <a:rPr lang="en-US" altLang="en-US" sz="3000" b="1" i="1" dirty="0" err="1" smtClean="0">
                <a:solidFill>
                  <a:srgbClr val="FF3300"/>
                </a:solidFill>
                <a:latin typeface=".VnTime" panose="020B7200000000000000" pitchFamily="34" charset="0"/>
              </a:rPr>
              <a:t>MÆt</a:t>
            </a:r>
            <a:r>
              <a:rPr lang="en-US" altLang="en-US" sz="3000" b="1" i="1" dirty="0" smtClean="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Tr¨ng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tù</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ph¸t</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ra</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nh</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s¸ng</a:t>
            </a:r>
            <a:r>
              <a:rPr lang="en-US" altLang="en-US" sz="3000" b="1" i="1" dirty="0" smtClean="0">
                <a:solidFill>
                  <a:srgbClr val="FF3300"/>
                </a:solidFill>
                <a:latin typeface=".VnTime" panose="020B7200000000000000" pitchFamily="34" charset="0"/>
              </a:rPr>
              <a:t>.</a:t>
            </a:r>
          </a:p>
          <a:p>
            <a:pPr>
              <a:lnSpc>
                <a:spcPct val="150000"/>
              </a:lnSpc>
            </a:pPr>
            <a:r>
              <a:rPr lang="en-US" altLang="en-US" sz="3000" b="1" i="1" dirty="0" smtClean="0">
                <a:solidFill>
                  <a:srgbClr val="FF3300"/>
                </a:solidFill>
                <a:latin typeface=".VnTime" panose="020B7200000000000000" pitchFamily="34" charset="0"/>
              </a:rPr>
              <a:t>b. </a:t>
            </a:r>
            <a:r>
              <a:rPr lang="en-US" altLang="en-US" sz="3000" b="1" i="1" dirty="0" err="1" smtClean="0">
                <a:solidFill>
                  <a:srgbClr val="FF3300"/>
                </a:solidFill>
                <a:latin typeface=".VnTime" panose="020B7200000000000000" pitchFamily="34" charset="0"/>
              </a:rPr>
              <a:t>MÆt</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Tr¨ng</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xuÊt</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hiÖn</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vµo</a:t>
            </a:r>
            <a:r>
              <a:rPr lang="en-US" altLang="en-US" sz="3000" b="1" i="1" dirty="0" smtClean="0">
                <a:solidFill>
                  <a:srgbClr val="FF3300"/>
                </a:solidFill>
                <a:latin typeface=".VnTime" panose="020B7200000000000000" pitchFamily="34" charset="0"/>
              </a:rPr>
              <a:t> ban ®ªm.</a:t>
            </a:r>
          </a:p>
          <a:p>
            <a:pPr>
              <a:lnSpc>
                <a:spcPct val="150000"/>
              </a:lnSpc>
            </a:pPr>
            <a:r>
              <a:rPr lang="en-US" altLang="en-US" sz="3000" b="1" i="1" dirty="0" smtClean="0">
                <a:solidFill>
                  <a:srgbClr val="FF3300"/>
                </a:solidFill>
                <a:latin typeface=".VnTime" panose="020B7200000000000000" pitchFamily="34" charset="0"/>
              </a:rPr>
              <a:t>c. </a:t>
            </a:r>
            <a:r>
              <a:rPr lang="en-US" altLang="en-US" sz="3000" b="1" i="1" dirty="0" err="1" smtClean="0">
                <a:solidFill>
                  <a:srgbClr val="FF3300"/>
                </a:solidFill>
                <a:latin typeface=".VnTime" panose="020B7200000000000000" pitchFamily="34" charset="0"/>
              </a:rPr>
              <a:t>MÆt</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Tr¨ng</a:t>
            </a:r>
            <a:r>
              <a:rPr lang="en-US" altLang="en-US" sz="3000" b="1" i="1" dirty="0" smtClean="0">
                <a:solidFill>
                  <a:srgbClr val="FF3300"/>
                </a:solidFill>
                <a:latin typeface=".VnTime" panose="020B7200000000000000" pitchFamily="34" charset="0"/>
              </a:rPr>
              <a:t> ë </a:t>
            </a:r>
            <a:r>
              <a:rPr lang="en-US" altLang="en-US" sz="3000" b="1" i="1" dirty="0" err="1" smtClean="0">
                <a:solidFill>
                  <a:srgbClr val="FF3300"/>
                </a:solidFill>
                <a:latin typeface=".VnTime" panose="020B7200000000000000" pitchFamily="34" charset="0"/>
              </a:rPr>
              <a:t>trªn</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cao</a:t>
            </a:r>
            <a:r>
              <a:rPr lang="en-US" altLang="en-US" sz="3000" b="1" i="1" dirty="0" smtClean="0">
                <a:solidFill>
                  <a:srgbClr val="FF3300"/>
                </a:solidFill>
                <a:latin typeface=".VnTime" panose="020B7200000000000000" pitchFamily="34" charset="0"/>
              </a:rPr>
              <a:t>.</a:t>
            </a:r>
          </a:p>
          <a:p>
            <a:pPr>
              <a:lnSpc>
                <a:spcPct val="150000"/>
              </a:lnSpc>
            </a:pPr>
            <a:r>
              <a:rPr lang="en-US" altLang="en-US" sz="3000" b="1" i="1" dirty="0" smtClean="0">
                <a:solidFill>
                  <a:srgbClr val="FF3300"/>
                </a:solidFill>
                <a:latin typeface=".VnTime" panose="020B7200000000000000" pitchFamily="34" charset="0"/>
              </a:rPr>
              <a:t> d. </a:t>
            </a:r>
            <a:r>
              <a:rPr lang="en-US" altLang="en-US" sz="3000" b="1" i="1" dirty="0" err="1">
                <a:solidFill>
                  <a:srgbClr val="FF3300"/>
                </a:solidFill>
                <a:latin typeface=".VnTime" panose="020B7200000000000000" pitchFamily="34" charset="0"/>
              </a:rPr>
              <a:t>MÆt</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Tr¨ng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kh«ng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tù</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ph¸t</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ra</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nh</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s¸ng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MÆt</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Tr¨ng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ph¶n</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chiÕu</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nh</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s¸ng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tõ</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MÆt</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Trêi</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xuèng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Tr¸i</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Êt</a:t>
            </a:r>
            <a:r>
              <a:rPr lang="en-US" altLang="en-US" sz="3000" b="1" i="1" dirty="0">
                <a:solidFill>
                  <a:srgbClr val="FF3300"/>
                </a:solidFill>
                <a:latin typeface=".VnTime" panose="020B7200000000000000" pitchFamily="34" charset="0"/>
              </a:rPr>
              <a:t>.</a:t>
            </a:r>
          </a:p>
        </p:txBody>
      </p:sp>
      <p:pic>
        <p:nvPicPr>
          <p:cNvPr id="6150" name="Picture 6" descr="nhung-hinh-anh-dong-hai-huoc-cuc-ki-vui-nhon (3)"/>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53200" y="1995055"/>
            <a:ext cx="5181600" cy="27016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3235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
                                            <p:txEl>
                                              <p:pRg st="4" end="4"/>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6150"/>
                                        </p:tgtEl>
                                        <p:attrNameLst>
                                          <p:attrName>style.visibility</p:attrName>
                                        </p:attrNameLst>
                                      </p:cBhvr>
                                      <p:to>
                                        <p:strVal val="visible"/>
                                      </p:to>
                                    </p:set>
                                    <p:animEffect transition="in" filter="box(in)">
                                      <p:cBhvr>
                                        <p:cTn id="11" dur="2000"/>
                                        <p:tgtEl>
                                          <p:spTgt spid="6150"/>
                                        </p:tgtEl>
                                      </p:cBhvr>
                                    </p:animEffect>
                                  </p:childTnLst>
                                  <p:subTnLst>
                                    <p:audio>
                                      <p:cMediaNode vol="90000">
                                        <p:cTn display="0" masterRel="sameClick">
                                          <p:stCondLst>
                                            <p:cond evt="begin" delay="0">
                                              <p:tn val="9"/>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2" name="5-Point Star 1">
            <a:hlinkClick r:id="rId4" action="ppaction://hlinksldjump"/>
          </p:cNvPr>
          <p:cNvSpPr/>
          <p:nvPr/>
        </p:nvSpPr>
        <p:spPr>
          <a:xfrm>
            <a:off x="5185867" y="320571"/>
            <a:ext cx="1336432" cy="13223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rPr>
              <a:t>3</a:t>
            </a:r>
          </a:p>
        </p:txBody>
      </p:sp>
      <p:pic>
        <p:nvPicPr>
          <p:cNvPr id="3" name="Picture 2" descr="96"/>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5744" y="2521526"/>
            <a:ext cx="1736177" cy="2033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96"/>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542035" y="2521526"/>
            <a:ext cx="1736177" cy="2033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Kết quả hình ảnh cho hình ảnh bông hoa vẽ"/>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54602" y="2754906"/>
            <a:ext cx="4194752" cy="236041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2272152" y="4970298"/>
            <a:ext cx="7608134" cy="923330"/>
          </a:xfrm>
          <a:prstGeom prst="rect">
            <a:avLst/>
          </a:prstGeom>
          <a:noFill/>
        </p:spPr>
        <p:txBody>
          <a:bodyPr wrap="none" lIns="91440" tIns="45720" rIns="91440" bIns="45720">
            <a:prstTxWarp prst="textArchDown">
              <a:avLst/>
            </a:prstTxWarp>
            <a:spAutoFit/>
          </a:bodyPr>
          <a:lstStyle/>
          <a:p>
            <a:pPr algn="ctr"/>
            <a:r>
              <a:rPr lang="en-US" sz="8000" b="1" dirty="0" smtClean="0">
                <a:ln w="12700" cmpd="sng">
                  <a:solidFill>
                    <a:schemeClr val="accent4"/>
                  </a:solidFill>
                  <a:prstDash val="solid"/>
                </a:ln>
                <a:solidFill>
                  <a:srgbClr val="92D050"/>
                </a:solidFill>
              </a:rPr>
              <a:t>Xin </a:t>
            </a:r>
            <a:r>
              <a:rPr lang="en-US" sz="8000" b="1" dirty="0" err="1" smtClean="0">
                <a:ln w="12700" cmpd="sng">
                  <a:solidFill>
                    <a:schemeClr val="accent4"/>
                  </a:solidFill>
                  <a:prstDash val="solid"/>
                </a:ln>
                <a:solidFill>
                  <a:srgbClr val="92D050"/>
                </a:solidFill>
              </a:rPr>
              <a:t>chúc</a:t>
            </a:r>
            <a:r>
              <a:rPr lang="en-US" sz="8000" b="1" dirty="0" smtClean="0">
                <a:ln w="12700" cmpd="sng">
                  <a:solidFill>
                    <a:schemeClr val="accent4"/>
                  </a:solidFill>
                  <a:prstDash val="solid"/>
                </a:ln>
                <a:solidFill>
                  <a:srgbClr val="92D050"/>
                </a:solidFill>
              </a:rPr>
              <a:t> </a:t>
            </a:r>
            <a:r>
              <a:rPr lang="en-US" sz="8000" b="1" dirty="0" err="1" smtClean="0">
                <a:ln w="12700" cmpd="sng">
                  <a:solidFill>
                    <a:schemeClr val="accent4"/>
                  </a:solidFill>
                  <a:prstDash val="solid"/>
                </a:ln>
                <a:solidFill>
                  <a:srgbClr val="92D050"/>
                </a:solidFill>
              </a:rPr>
              <a:t>mừng</a:t>
            </a:r>
            <a:r>
              <a:rPr lang="en-US" sz="8000" b="1" dirty="0" smtClean="0">
                <a:ln w="12700" cmpd="sng">
                  <a:solidFill>
                    <a:schemeClr val="accent4"/>
                  </a:solidFill>
                  <a:prstDash val="solid"/>
                </a:ln>
                <a:solidFill>
                  <a:srgbClr val="92D050"/>
                </a:solidFill>
              </a:rPr>
              <a:t> </a:t>
            </a:r>
            <a:r>
              <a:rPr lang="en-US" sz="8000" b="1" dirty="0" err="1" smtClean="0">
                <a:ln w="12700" cmpd="sng">
                  <a:solidFill>
                    <a:schemeClr val="accent4"/>
                  </a:solidFill>
                  <a:prstDash val="solid"/>
                </a:ln>
                <a:solidFill>
                  <a:srgbClr val="92D050"/>
                </a:solidFill>
              </a:rPr>
              <a:t>bạn</a:t>
            </a:r>
            <a:endParaRPr lang="en-US" sz="8000" b="1" cap="none" spc="0" dirty="0">
              <a:ln w="12700" cmpd="sng">
                <a:solidFill>
                  <a:schemeClr val="accent4"/>
                </a:solidFill>
                <a:prstDash val="solid"/>
              </a:ln>
              <a:solidFill>
                <a:srgbClr val="92D050"/>
              </a:solidFill>
              <a:effectLst/>
            </a:endParaRPr>
          </a:p>
        </p:txBody>
      </p:sp>
    </p:spTree>
    <p:extLst>
      <p:ext uri="{BB962C8B-B14F-4D97-AF65-F5344CB8AC3E}">
        <p14:creationId xmlns:p14="http://schemas.microsoft.com/office/powerpoint/2010/main" xmlns="" val="389783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nodeType="afterEffect">
                                  <p:stCondLst>
                                    <p:cond delay="0"/>
                                  </p:stCondLst>
                                  <p:childTnLst>
                                    <p:animRot by="21600000">
                                      <p:cBhvr>
                                        <p:cTn id="9" dur="2000" fill="hold"/>
                                        <p:tgtEl>
                                          <p:spTgt spid="5"/>
                                        </p:tgtEl>
                                        <p:attrNameLst>
                                          <p:attrName>r</p:attrName>
                                        </p:attrNameLst>
                                      </p:cBhvr>
                                    </p:animRo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par>
                                <p:cTn id="10" presetID="21" presetClass="entr" presetSubtype="2"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2)">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2" name="5-Point Star 1">
            <a:hlinkClick r:id="rId4" action="ppaction://hlinksldjump"/>
          </p:cNvPr>
          <p:cNvSpPr/>
          <p:nvPr/>
        </p:nvSpPr>
        <p:spPr>
          <a:xfrm>
            <a:off x="5144302" y="320571"/>
            <a:ext cx="1336432" cy="13223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7030A0"/>
                </a:solidFill>
              </a:rPr>
              <a:t>4</a:t>
            </a:r>
            <a:endParaRPr lang="en-US" sz="3600" b="1" dirty="0">
              <a:solidFill>
                <a:srgbClr val="7030A0"/>
              </a:solidFill>
            </a:endParaRPr>
          </a:p>
        </p:txBody>
      </p:sp>
      <p:sp>
        <p:nvSpPr>
          <p:cNvPr id="3" name="Text Box 5"/>
          <p:cNvSpPr txBox="1">
            <a:spLocks noChangeArrowheads="1"/>
          </p:cNvSpPr>
          <p:nvPr/>
        </p:nvSpPr>
        <p:spPr bwMode="auto">
          <a:xfrm>
            <a:off x="498763" y="1735137"/>
            <a:ext cx="11360727" cy="34708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nSpc>
                <a:spcPct val="150000"/>
              </a:lnSpc>
            </a:pPr>
            <a:r>
              <a:rPr lang="en-US" altLang="en-US" sz="3000" b="1" i="1" dirty="0" err="1">
                <a:latin typeface=".VnTime" panose="020B7200000000000000" pitchFamily="34" charset="0"/>
              </a:rPr>
              <a:t>C</a:t>
            </a:r>
            <a:r>
              <a:rPr lang="en-US" altLang="en-US" sz="3000" b="1" i="1" dirty="0" err="1" smtClean="0">
                <a:latin typeface=".VnTime" panose="020B7200000000000000" pitchFamily="34" charset="0"/>
              </a:rPr>
              <a:t>¸c</a:t>
            </a:r>
            <a:r>
              <a:rPr lang="en-US" altLang="en-US" sz="3000" b="1" i="1" dirty="0" smtClean="0">
                <a:latin typeface=".VnTime" panose="020B7200000000000000" pitchFamily="34" charset="0"/>
              </a:rPr>
              <a:t> </a:t>
            </a:r>
            <a:r>
              <a:rPr lang="en-US" altLang="en-US" sz="3000" b="1" i="1" dirty="0">
                <a:latin typeface=".VnTime" panose="020B7200000000000000" pitchFamily="34" charset="0"/>
              </a:rPr>
              <a:t>v× </a:t>
            </a:r>
            <a:r>
              <a:rPr lang="en-US" altLang="en-US" sz="3000" b="1" i="1" dirty="0" err="1" smtClean="0">
                <a:latin typeface=".VnTime" panose="020B7200000000000000" pitchFamily="34" charset="0"/>
              </a:rPr>
              <a:t>sao</a:t>
            </a:r>
            <a:r>
              <a:rPr lang="en-US" altLang="en-US" sz="3000" b="1" i="1" dirty="0" smtClean="0">
                <a:latin typeface=".VnTime" panose="020B7200000000000000" pitchFamily="34" charset="0"/>
              </a:rPr>
              <a:t> </a:t>
            </a:r>
            <a:r>
              <a:rPr lang="en-US" altLang="en-US" sz="3000" b="1" i="1" dirty="0" err="1" smtClean="0">
                <a:latin typeface=".VnTime" panose="020B7200000000000000" pitchFamily="34" charset="0"/>
              </a:rPr>
              <a:t>cã</a:t>
            </a:r>
            <a:r>
              <a:rPr lang="en-US" altLang="en-US" sz="3000" b="1" i="1" dirty="0" smtClean="0">
                <a:latin typeface=".VnTime" panose="020B7200000000000000" pitchFamily="34" charset="0"/>
              </a:rPr>
              <a:t> </a:t>
            </a:r>
            <a:r>
              <a:rPr lang="en-US" altLang="en-US" sz="3000" b="1" i="1" dirty="0" err="1" smtClean="0">
                <a:latin typeface=".VnTime" panose="020B7200000000000000" pitchFamily="34" charset="0"/>
              </a:rPr>
              <a:t>h×nh</a:t>
            </a:r>
            <a:r>
              <a:rPr lang="en-US" altLang="en-US" sz="3000" b="1" i="1" dirty="0" smtClean="0">
                <a:latin typeface=".VnTime" panose="020B7200000000000000" pitchFamily="34" charset="0"/>
              </a:rPr>
              <a:t> d¹ng </a:t>
            </a:r>
            <a:r>
              <a:rPr lang="en-US" altLang="en-US" sz="3000" b="1" i="1" dirty="0" err="1" smtClean="0">
                <a:latin typeface=".VnTime" panose="020B7200000000000000" pitchFamily="34" charset="0"/>
              </a:rPr>
              <a:t>thÕ</a:t>
            </a:r>
            <a:r>
              <a:rPr lang="en-US" altLang="en-US" sz="3000" b="1" i="1" dirty="0" smtClean="0">
                <a:latin typeface=".VnTime" panose="020B7200000000000000" pitchFamily="34" charset="0"/>
              </a:rPr>
              <a:t> </a:t>
            </a:r>
            <a:r>
              <a:rPr lang="en-US" altLang="en-US" sz="3000" b="1" i="1" dirty="0" err="1" smtClean="0">
                <a:latin typeface=".VnTime" panose="020B7200000000000000" pitchFamily="34" charset="0"/>
              </a:rPr>
              <a:t>nµo</a:t>
            </a:r>
            <a:r>
              <a:rPr lang="en-US" altLang="en-US" sz="3000" b="1" i="1" dirty="0" smtClean="0">
                <a:latin typeface=".VnTime" panose="020B7200000000000000" pitchFamily="34" charset="0"/>
              </a:rPr>
              <a:t>?.</a:t>
            </a:r>
          </a:p>
          <a:p>
            <a:pPr>
              <a:lnSpc>
                <a:spcPct val="150000"/>
              </a:lnSpc>
            </a:pPr>
            <a:r>
              <a:rPr lang="en-US" altLang="en-US" sz="3000" b="1" i="1" dirty="0" smtClean="0">
                <a:solidFill>
                  <a:srgbClr val="FF3300"/>
                </a:solidFill>
                <a:latin typeface=".VnTime" panose="020B7200000000000000" pitchFamily="34" charset="0"/>
              </a:rPr>
              <a:t>a. </a:t>
            </a:r>
            <a:r>
              <a:rPr lang="en-US" altLang="en-US" sz="3000" b="1" i="1" dirty="0" err="1" smtClean="0">
                <a:solidFill>
                  <a:srgbClr val="FF3300"/>
                </a:solidFill>
                <a:latin typeface=".VnTime" panose="020B7200000000000000" pitchFamily="34" charset="0"/>
              </a:rPr>
              <a:t>C¸c</a:t>
            </a:r>
            <a:r>
              <a:rPr lang="en-US" altLang="en-US" sz="3000" b="1" i="1" dirty="0" smtClean="0">
                <a:solidFill>
                  <a:srgbClr val="FF3300"/>
                </a:solidFill>
                <a:latin typeface=".VnTime" panose="020B7200000000000000" pitchFamily="34" charset="0"/>
              </a:rPr>
              <a:t> </a:t>
            </a:r>
            <a:r>
              <a:rPr lang="en-US" altLang="en-US" sz="3000" b="1" i="1" dirty="0">
                <a:solidFill>
                  <a:srgbClr val="FF3300"/>
                </a:solidFill>
                <a:latin typeface=".VnTime" panose="020B7200000000000000" pitchFamily="34" charset="0"/>
              </a:rPr>
              <a:t>v× </a:t>
            </a:r>
            <a:r>
              <a:rPr lang="en-US" altLang="en-US" sz="3000" b="1" i="1" dirty="0" err="1">
                <a:solidFill>
                  <a:srgbClr val="FF3300"/>
                </a:solidFill>
                <a:latin typeface=".VnTime" panose="020B7200000000000000" pitchFamily="34" charset="0"/>
              </a:rPr>
              <a:t>sao</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cã</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h×nh</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như</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ng«i</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sao</a:t>
            </a:r>
            <a:r>
              <a:rPr lang="en-US" altLang="en-US" sz="3000" b="1" i="1" dirty="0">
                <a:solidFill>
                  <a:srgbClr val="FF3300"/>
                </a:solidFill>
                <a:latin typeface=".VnTime" panose="020B7200000000000000" pitchFamily="34" charset="0"/>
              </a:rPr>
              <a:t> 5 </a:t>
            </a:r>
            <a:r>
              <a:rPr lang="en-US" altLang="en-US" sz="3000" b="1" i="1" dirty="0" err="1">
                <a:solidFill>
                  <a:srgbClr val="FF3300"/>
                </a:solidFill>
                <a:latin typeface=".VnTime" panose="020B7200000000000000" pitchFamily="34" charset="0"/>
              </a:rPr>
              <a:t>c¸nh</a:t>
            </a:r>
            <a:r>
              <a:rPr lang="en-US" altLang="en-US" sz="3000" b="1" i="1" dirty="0" smtClean="0">
                <a:solidFill>
                  <a:srgbClr val="FF3300"/>
                </a:solidFill>
                <a:latin typeface=".VnTime" panose="020B7200000000000000" pitchFamily="34" charset="0"/>
              </a:rPr>
              <a:t>.</a:t>
            </a:r>
            <a:endParaRPr lang="en-US" altLang="en-US" sz="3000" b="1" i="1" dirty="0">
              <a:latin typeface=".VnTime" panose="020B7200000000000000" pitchFamily="34" charset="0"/>
            </a:endParaRPr>
          </a:p>
          <a:p>
            <a:pPr>
              <a:lnSpc>
                <a:spcPct val="150000"/>
              </a:lnSpc>
            </a:pPr>
            <a:r>
              <a:rPr lang="en-US" altLang="en-US" sz="3000" b="1" i="1" dirty="0" smtClean="0">
                <a:solidFill>
                  <a:srgbClr val="FF3300"/>
                </a:solidFill>
                <a:latin typeface=".VnTime" panose="020B7200000000000000" pitchFamily="34" charset="0"/>
              </a:rPr>
              <a:t>b. </a:t>
            </a:r>
            <a:r>
              <a:rPr lang="en-US" altLang="en-US" sz="3000" b="1" i="1" dirty="0" err="1" smtClean="0">
                <a:solidFill>
                  <a:srgbClr val="FF3300"/>
                </a:solidFill>
                <a:latin typeface=".VnTime" panose="020B7200000000000000" pitchFamily="34" charset="0"/>
              </a:rPr>
              <a:t>C¸c</a:t>
            </a:r>
            <a:r>
              <a:rPr lang="en-US" altLang="en-US" sz="3000" b="1" i="1" dirty="0" smtClean="0">
                <a:solidFill>
                  <a:srgbClr val="FF3300"/>
                </a:solidFill>
                <a:latin typeface=".VnTime" panose="020B7200000000000000" pitchFamily="34" charset="0"/>
              </a:rPr>
              <a:t> </a:t>
            </a:r>
            <a:r>
              <a:rPr lang="en-US" altLang="en-US" sz="3000" b="1" i="1" dirty="0">
                <a:solidFill>
                  <a:srgbClr val="FF3300"/>
                </a:solidFill>
                <a:latin typeface=".VnTime" panose="020B7200000000000000" pitchFamily="34" charset="0"/>
              </a:rPr>
              <a:t>v× </a:t>
            </a:r>
            <a:r>
              <a:rPr lang="en-US" altLang="en-US" sz="3000" b="1" i="1" dirty="0" err="1">
                <a:solidFill>
                  <a:srgbClr val="FF3300"/>
                </a:solidFill>
                <a:latin typeface=".VnTime" panose="020B7200000000000000" pitchFamily="34" charset="0"/>
              </a:rPr>
              <a:t>sao</a:t>
            </a:r>
            <a:r>
              <a:rPr lang="en-US" altLang="en-US" sz="3000" b="1" i="1" dirty="0">
                <a:solidFill>
                  <a:srgbClr val="FF3300"/>
                </a:solidFill>
                <a:latin typeface=".VnTime" panose="020B7200000000000000" pitchFamily="34" charset="0"/>
              </a:rPr>
              <a:t> lµ </a:t>
            </a:r>
            <a:r>
              <a:rPr lang="en-US" altLang="en-US" sz="3000" b="1" i="1" dirty="0" err="1">
                <a:solidFill>
                  <a:srgbClr val="FF3300"/>
                </a:solidFill>
                <a:latin typeface=".VnTime" panose="020B7200000000000000" pitchFamily="34" charset="0"/>
              </a:rPr>
              <a:t>nh÷ng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qu</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bãng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löa</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khæng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lå</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gièng</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như</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MÆt</a:t>
            </a:r>
            <a:r>
              <a:rPr lang="en-US" altLang="en-US" sz="3000" b="1" i="1" dirty="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Trêi</a:t>
            </a:r>
            <a:r>
              <a:rPr lang="en-US" altLang="en-US" sz="3000" b="1" i="1" dirty="0" smtClean="0">
                <a:solidFill>
                  <a:srgbClr val="FF3300"/>
                </a:solidFill>
                <a:latin typeface=".VnTime" panose="020B7200000000000000" pitchFamily="34" charset="0"/>
              </a:rPr>
              <a:t>.</a:t>
            </a:r>
            <a:endParaRPr lang="en-US" altLang="en-US" sz="3000" b="1" i="1" dirty="0">
              <a:solidFill>
                <a:srgbClr val="FF3300"/>
              </a:solidFill>
              <a:latin typeface=".VnTime" panose="020B7200000000000000" pitchFamily="34" charset="0"/>
            </a:endParaRPr>
          </a:p>
          <a:p>
            <a:pPr>
              <a:lnSpc>
                <a:spcPct val="150000"/>
              </a:lnSpc>
            </a:pPr>
            <a:r>
              <a:rPr lang="en-US" altLang="en-US" sz="3000" b="1" i="1" dirty="0" smtClean="0">
                <a:solidFill>
                  <a:srgbClr val="FF3300"/>
                </a:solidFill>
                <a:latin typeface=".VnTime" panose="020B7200000000000000" pitchFamily="34" charset="0"/>
              </a:rPr>
              <a:t>c. </a:t>
            </a:r>
            <a:r>
              <a:rPr lang="en-US" altLang="en-US" sz="3000" b="1" i="1" dirty="0" err="1" smtClean="0">
                <a:solidFill>
                  <a:srgbClr val="FF3300"/>
                </a:solidFill>
                <a:latin typeface=".VnTime" panose="020B7200000000000000" pitchFamily="34" charset="0"/>
              </a:rPr>
              <a:t>C¸c</a:t>
            </a:r>
            <a:r>
              <a:rPr lang="en-US" altLang="en-US" sz="3000" b="1" i="1" dirty="0" smtClean="0">
                <a:solidFill>
                  <a:srgbClr val="FF3300"/>
                </a:solidFill>
                <a:latin typeface=".VnTime" panose="020B7200000000000000" pitchFamily="34" charset="0"/>
              </a:rPr>
              <a:t> </a:t>
            </a:r>
            <a:r>
              <a:rPr lang="en-US" altLang="en-US" sz="3000" b="1" i="1" dirty="0">
                <a:solidFill>
                  <a:srgbClr val="FF3300"/>
                </a:solidFill>
                <a:latin typeface=".VnTime" panose="020B7200000000000000" pitchFamily="34" charset="0"/>
              </a:rPr>
              <a:t>v× </a:t>
            </a:r>
            <a:r>
              <a:rPr lang="en-US" altLang="en-US" sz="3000" b="1" i="1" dirty="0" err="1">
                <a:solidFill>
                  <a:srgbClr val="FF3300"/>
                </a:solidFill>
                <a:latin typeface=".VnTime" panose="020B7200000000000000" pitchFamily="34" charset="0"/>
              </a:rPr>
              <a:t>sao</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cã</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h×nh</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chiÕc</a:t>
            </a:r>
            <a:r>
              <a:rPr lang="en-US" altLang="en-US" sz="3000" b="1" i="1" dirty="0">
                <a:solidFill>
                  <a:srgbClr val="FF3300"/>
                </a:solidFill>
                <a:latin typeface=".VnTime" panose="020B7200000000000000" pitchFamily="34" charset="0"/>
              </a:rPr>
              <a:t> ®</a:t>
            </a:r>
            <a:r>
              <a:rPr lang="en-US" altLang="en-US" sz="3000" b="1" i="1" dirty="0" err="1">
                <a:solidFill>
                  <a:srgbClr val="FF3300"/>
                </a:solidFill>
                <a:latin typeface=".VnTime" panose="020B7200000000000000" pitchFamily="34" charset="0"/>
              </a:rPr>
              <a:t>òa</a:t>
            </a:r>
            <a:r>
              <a:rPr lang="en-US" altLang="en-US" sz="3000" b="1" i="1" dirty="0" smtClean="0">
                <a:solidFill>
                  <a:srgbClr val="FF3300"/>
                </a:solidFill>
                <a:latin typeface=".VnTime" panose="020B7200000000000000" pitchFamily="34" charset="0"/>
              </a:rPr>
              <a:t>.</a:t>
            </a:r>
          </a:p>
          <a:p>
            <a:pPr>
              <a:lnSpc>
                <a:spcPct val="150000"/>
              </a:lnSpc>
            </a:pPr>
            <a:r>
              <a:rPr lang="en-US" altLang="en-US" sz="3000" b="1" i="1" dirty="0" smtClean="0">
                <a:solidFill>
                  <a:srgbClr val="FF3300"/>
                </a:solidFill>
                <a:latin typeface=".VnTime" panose="020B7200000000000000" pitchFamily="34" charset="0"/>
              </a:rPr>
              <a:t>d. </a:t>
            </a:r>
            <a:r>
              <a:rPr lang="en-US" altLang="en-US" sz="3000" b="1" i="1" dirty="0" err="1" smtClean="0">
                <a:solidFill>
                  <a:srgbClr val="FF3300"/>
                </a:solidFill>
                <a:latin typeface=".VnTime" panose="020B7200000000000000" pitchFamily="34" charset="0"/>
              </a:rPr>
              <a:t>C¸c</a:t>
            </a:r>
            <a:r>
              <a:rPr lang="en-US" altLang="en-US" sz="3000" b="1" i="1" dirty="0" smtClean="0">
                <a:solidFill>
                  <a:srgbClr val="FF3300"/>
                </a:solidFill>
                <a:latin typeface=".VnTime" panose="020B7200000000000000" pitchFamily="34" charset="0"/>
              </a:rPr>
              <a:t> v× </a:t>
            </a:r>
            <a:r>
              <a:rPr lang="en-US" altLang="en-US" sz="3000" b="1" i="1" dirty="0" err="1" smtClean="0">
                <a:solidFill>
                  <a:srgbClr val="FF3300"/>
                </a:solidFill>
                <a:latin typeface=".VnTime" panose="020B7200000000000000" pitchFamily="34" charset="0"/>
              </a:rPr>
              <a:t>sao</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cã</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h×nh</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vu«ng</a:t>
            </a:r>
            <a:r>
              <a:rPr lang="en-US" altLang="en-US" sz="3000" b="1" i="1" dirty="0" smtClean="0">
                <a:solidFill>
                  <a:srgbClr val="FF3300"/>
                </a:solidFill>
                <a:latin typeface=".VnTime" panose="020B7200000000000000" pitchFamily="34" charset="0"/>
              </a:rPr>
              <a:t>.</a:t>
            </a:r>
            <a:endParaRPr lang="en-US" altLang="en-US" sz="3000" b="1" i="1" dirty="0">
              <a:solidFill>
                <a:srgbClr val="FF3300"/>
              </a:solidFill>
              <a:latin typeface=".VnTime" panose="020B7200000000000000" pitchFamily="34" charset="0"/>
            </a:endParaRPr>
          </a:p>
        </p:txBody>
      </p:sp>
      <p:pic>
        <p:nvPicPr>
          <p:cNvPr id="4" name="Picture 18" descr="ag00373_"/>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8935610">
            <a:off x="8349783" y="4154075"/>
            <a:ext cx="2129752" cy="210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2817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2" name="5-Point Star 1">
            <a:hlinkClick r:id="rId4" action="ppaction://hlinksldjump"/>
          </p:cNvPr>
          <p:cNvSpPr/>
          <p:nvPr/>
        </p:nvSpPr>
        <p:spPr>
          <a:xfrm>
            <a:off x="5116592" y="320571"/>
            <a:ext cx="1336432" cy="13223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7030A0"/>
                </a:solidFill>
              </a:rPr>
              <a:t>5</a:t>
            </a:r>
            <a:endParaRPr lang="en-US" sz="3600" b="1" dirty="0">
              <a:solidFill>
                <a:srgbClr val="7030A0"/>
              </a:solidFill>
            </a:endParaRPr>
          </a:p>
        </p:txBody>
      </p:sp>
      <p:sp>
        <p:nvSpPr>
          <p:cNvPr id="3" name="Text Box 5"/>
          <p:cNvSpPr txBox="1">
            <a:spLocks noChangeArrowheads="1"/>
          </p:cNvSpPr>
          <p:nvPr/>
        </p:nvSpPr>
        <p:spPr bwMode="auto">
          <a:xfrm>
            <a:off x="429491" y="1686653"/>
            <a:ext cx="9759084" cy="35548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nSpc>
                <a:spcPct val="150000"/>
              </a:lnSpc>
            </a:pPr>
            <a:r>
              <a:rPr lang="en-US" altLang="en-US" sz="3000" b="1" i="1" dirty="0">
                <a:latin typeface=".VnTime" panose="020B7200000000000000" pitchFamily="34" charset="0"/>
              </a:rPr>
              <a:t> </a:t>
            </a:r>
            <a:r>
              <a:rPr lang="en-US" altLang="en-US" sz="3000" b="1" i="1" dirty="0" err="1" smtClean="0">
                <a:latin typeface=".VnTime" panose="020B7200000000000000" pitchFamily="34" charset="0"/>
              </a:rPr>
              <a:t>Vµo</a:t>
            </a:r>
            <a:r>
              <a:rPr lang="en-US" altLang="en-US" sz="3000" b="1" i="1" dirty="0" smtClean="0">
                <a:latin typeface=".VnTime" panose="020B7200000000000000" pitchFamily="34" charset="0"/>
              </a:rPr>
              <a:t> </a:t>
            </a:r>
            <a:r>
              <a:rPr lang="en-US" altLang="en-US" sz="3000" b="1" i="1" dirty="0">
                <a:latin typeface=".VnTime" panose="020B7200000000000000" pitchFamily="34" charset="0"/>
              </a:rPr>
              <a:t>®ªm </a:t>
            </a:r>
            <a:r>
              <a:rPr lang="en-US" altLang="en-US" sz="3000" b="1" i="1" dirty="0" err="1">
                <a:latin typeface=".VnTime" panose="020B7200000000000000" pitchFamily="34" charset="0"/>
              </a:rPr>
              <a:t>r»m</a:t>
            </a:r>
            <a:r>
              <a:rPr lang="en-US" altLang="en-US" sz="3000" b="1" i="1" dirty="0">
                <a:latin typeface=".VnTime" panose="020B7200000000000000" pitchFamily="34" charset="0"/>
              </a:rPr>
              <a:t> </a:t>
            </a:r>
            <a:r>
              <a:rPr lang="en-US" altLang="en-US" sz="3000" b="1" i="1" dirty="0" err="1">
                <a:latin typeface=".VnTime" panose="020B7200000000000000" pitchFamily="34" charset="0"/>
              </a:rPr>
              <a:t>Trung</a:t>
            </a:r>
            <a:r>
              <a:rPr lang="en-US" altLang="en-US" sz="3000" b="1" i="1" dirty="0">
                <a:latin typeface=".VnTime" panose="020B7200000000000000" pitchFamily="34" charset="0"/>
              </a:rPr>
              <a:t> </a:t>
            </a:r>
            <a:r>
              <a:rPr lang="en-US" altLang="en-US" sz="3000" b="1" i="1" dirty="0" err="1">
                <a:latin typeface=".VnTime" panose="020B7200000000000000" pitchFamily="34" charset="0"/>
              </a:rPr>
              <a:t>thu</a:t>
            </a:r>
            <a:r>
              <a:rPr lang="en-US" altLang="en-US" sz="3000" b="1" i="1" dirty="0">
                <a:latin typeface=".VnTime" panose="020B7200000000000000" pitchFamily="34" charset="0"/>
              </a:rPr>
              <a:t>, b¹n </a:t>
            </a:r>
            <a:r>
              <a:rPr lang="en-US" altLang="en-US" sz="3000" b="1" i="1" dirty="0" err="1">
                <a:latin typeface=".VnTime" panose="020B7200000000000000" pitchFamily="34" charset="0"/>
              </a:rPr>
              <a:t>nh×n</a:t>
            </a:r>
            <a:r>
              <a:rPr lang="en-US" altLang="en-US" sz="3000" b="1" i="1" dirty="0">
                <a:latin typeface=".VnTime" panose="020B7200000000000000" pitchFamily="34" charset="0"/>
              </a:rPr>
              <a:t> </a:t>
            </a:r>
            <a:r>
              <a:rPr lang="en-US" altLang="en-US" sz="3000" b="1" i="1" dirty="0" err="1">
                <a:latin typeface=".VnTime" panose="020B7200000000000000" pitchFamily="34" charset="0"/>
              </a:rPr>
              <a:t>thÊy</a:t>
            </a:r>
            <a:r>
              <a:rPr lang="en-US" altLang="en-US" sz="3000" b="1" i="1" dirty="0">
                <a:latin typeface=".VnTime" panose="020B7200000000000000" pitchFamily="34" charset="0"/>
              </a:rPr>
              <a:t> </a:t>
            </a:r>
            <a:r>
              <a:rPr lang="en-US" altLang="en-US" sz="3000" b="1" i="1" dirty="0" err="1">
                <a:latin typeface=".VnTime" panose="020B7200000000000000" pitchFamily="34" charset="0"/>
              </a:rPr>
              <a:t>MÆt</a:t>
            </a:r>
            <a:r>
              <a:rPr lang="en-US" altLang="en-US" sz="3000" b="1" i="1" dirty="0">
                <a:latin typeface=".VnTime" panose="020B7200000000000000" pitchFamily="34" charset="0"/>
              </a:rPr>
              <a:t> </a:t>
            </a:r>
            <a:r>
              <a:rPr lang="en-US" altLang="en-US" sz="3000" b="1" i="1" dirty="0" err="1">
                <a:latin typeface=".VnTime" panose="020B7200000000000000" pitchFamily="34" charset="0"/>
              </a:rPr>
              <a:t>Tr¨ng</a:t>
            </a:r>
            <a:r>
              <a:rPr lang="en-US" altLang="en-US" sz="3000" b="1" i="1" dirty="0">
                <a:latin typeface=".VnTime" panose="020B7200000000000000" pitchFamily="34" charset="0"/>
              </a:rPr>
              <a:t> </a:t>
            </a:r>
            <a:r>
              <a:rPr lang="en-US" altLang="en-US" sz="3000" b="1" i="1" dirty="0" err="1" smtClean="0">
                <a:latin typeface=".VnTime" panose="020B7200000000000000" pitchFamily="34" charset="0"/>
              </a:rPr>
              <a:t>thÕ</a:t>
            </a:r>
            <a:r>
              <a:rPr lang="en-US" altLang="en-US" sz="3000" b="1" i="1" dirty="0" smtClean="0">
                <a:latin typeface=".VnTime" panose="020B7200000000000000" pitchFamily="34" charset="0"/>
              </a:rPr>
              <a:t> </a:t>
            </a:r>
            <a:r>
              <a:rPr lang="en-US" altLang="en-US" sz="3000" b="1" i="1" dirty="0" err="1" smtClean="0">
                <a:latin typeface=".VnTime" panose="020B7200000000000000" pitchFamily="34" charset="0"/>
              </a:rPr>
              <a:t>nµo</a:t>
            </a:r>
            <a:r>
              <a:rPr lang="en-US" altLang="en-US" sz="3000" b="1" i="1" dirty="0" smtClean="0">
                <a:latin typeface=".VnTime" panose="020B7200000000000000" pitchFamily="34" charset="0"/>
              </a:rPr>
              <a:t>?</a:t>
            </a:r>
            <a:endParaRPr lang="en-US" altLang="en-US" sz="3000" b="1" i="1" dirty="0" smtClean="0">
              <a:solidFill>
                <a:srgbClr val="0F00D8"/>
              </a:solidFill>
              <a:latin typeface=".VnTime" panose="020B7200000000000000" pitchFamily="34" charset="0"/>
            </a:endParaRPr>
          </a:p>
          <a:p>
            <a:pPr>
              <a:lnSpc>
                <a:spcPct val="150000"/>
              </a:lnSpc>
            </a:pPr>
            <a:r>
              <a:rPr lang="en-US" altLang="en-US" sz="3000" b="1" i="1" dirty="0" smtClean="0">
                <a:solidFill>
                  <a:srgbClr val="FF3300"/>
                </a:solidFill>
                <a:latin typeface=".VnTime" panose="020B7200000000000000" pitchFamily="34" charset="0"/>
              </a:rPr>
              <a:t> a. </a:t>
            </a:r>
            <a:r>
              <a:rPr lang="en-US" altLang="en-US" sz="3000" b="1" i="1" dirty="0" err="1" smtClean="0">
                <a:solidFill>
                  <a:srgbClr val="FF3300"/>
                </a:solidFill>
                <a:latin typeface=".VnTime" panose="020B7200000000000000" pitchFamily="34" charset="0"/>
              </a:rPr>
              <a:t>Tr¨ng</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trßn</a:t>
            </a:r>
            <a:r>
              <a:rPr lang="en-US" altLang="en-US" sz="3000" b="1" i="1" dirty="0" smtClean="0">
                <a:solidFill>
                  <a:srgbClr val="FF3300"/>
                </a:solidFill>
                <a:latin typeface=".VnTime" panose="020B7200000000000000" pitchFamily="34" charset="0"/>
              </a:rPr>
              <a:t>.</a:t>
            </a:r>
          </a:p>
          <a:p>
            <a:pPr>
              <a:lnSpc>
                <a:spcPct val="150000"/>
              </a:lnSpc>
            </a:pPr>
            <a:r>
              <a:rPr lang="en-US" altLang="en-US" sz="3000" b="1" i="1" dirty="0" smtClean="0">
                <a:solidFill>
                  <a:srgbClr val="FF3300"/>
                </a:solidFill>
                <a:latin typeface=".VnTime" panose="020B7200000000000000" pitchFamily="34" charset="0"/>
              </a:rPr>
              <a:t> b. </a:t>
            </a:r>
            <a:r>
              <a:rPr lang="en-US" altLang="en-US" sz="3000" b="1" i="1" dirty="0" err="1" smtClean="0">
                <a:solidFill>
                  <a:srgbClr val="FF3300"/>
                </a:solidFill>
                <a:latin typeface=".VnTime" panose="020B7200000000000000" pitchFamily="34" charset="0"/>
              </a:rPr>
              <a:t>Tr¨ng</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khuyÕt</a:t>
            </a:r>
            <a:r>
              <a:rPr lang="en-US" altLang="en-US" sz="3000" b="1" i="1" dirty="0" smtClean="0">
                <a:solidFill>
                  <a:srgbClr val="FF3300"/>
                </a:solidFill>
                <a:latin typeface=".VnTime" panose="020B7200000000000000" pitchFamily="34" charset="0"/>
              </a:rPr>
              <a:t>.</a:t>
            </a:r>
          </a:p>
          <a:p>
            <a:pPr>
              <a:lnSpc>
                <a:spcPct val="150000"/>
              </a:lnSpc>
            </a:pPr>
            <a:r>
              <a:rPr lang="en-US" altLang="en-US" sz="3000" b="1" i="1" dirty="0" smtClean="0">
                <a:solidFill>
                  <a:srgbClr val="FF3300"/>
                </a:solidFill>
                <a:latin typeface=".VnTime" panose="020B7200000000000000" pitchFamily="34" charset="0"/>
              </a:rPr>
              <a:t>c . </a:t>
            </a:r>
            <a:r>
              <a:rPr lang="en-US" altLang="en-US" sz="3000" b="1" i="1" dirty="0" err="1" smtClean="0">
                <a:solidFill>
                  <a:srgbClr val="FF3300"/>
                </a:solidFill>
                <a:latin typeface=".VnTime" panose="020B7200000000000000" pitchFamily="34" charset="0"/>
              </a:rPr>
              <a:t>Tr¨ng</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mÐo</a:t>
            </a:r>
            <a:r>
              <a:rPr lang="en-US" altLang="en-US" sz="3000" b="1" i="1" dirty="0" smtClean="0">
                <a:solidFill>
                  <a:srgbClr val="FF3300"/>
                </a:solidFill>
                <a:latin typeface=".VnTime" panose="020B7200000000000000" pitchFamily="34" charset="0"/>
              </a:rPr>
              <a:t>.</a:t>
            </a:r>
          </a:p>
          <a:p>
            <a:pPr>
              <a:lnSpc>
                <a:spcPct val="150000"/>
              </a:lnSpc>
            </a:pPr>
            <a:r>
              <a:rPr lang="en-US" altLang="en-US" sz="3000" b="1" i="1" dirty="0" smtClean="0">
                <a:solidFill>
                  <a:srgbClr val="FF3300"/>
                </a:solidFill>
                <a:latin typeface=".VnTime" panose="020B7200000000000000" pitchFamily="34" charset="0"/>
              </a:rPr>
              <a:t>d. </a:t>
            </a:r>
            <a:r>
              <a:rPr lang="en-US" altLang="en-US" sz="3000" b="1" i="1" dirty="0" err="1" smtClean="0">
                <a:solidFill>
                  <a:srgbClr val="FF3300"/>
                </a:solidFill>
                <a:latin typeface=".VnTime" panose="020B7200000000000000" pitchFamily="34" charset="0"/>
              </a:rPr>
              <a:t>Kh«ng</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cã</a:t>
            </a:r>
            <a:r>
              <a:rPr lang="en-US" altLang="en-US" sz="3000" b="1" i="1" dirty="0" smtClean="0">
                <a:solidFill>
                  <a:srgbClr val="FF3300"/>
                </a:solidFill>
                <a:latin typeface=".VnTime" panose="020B7200000000000000" pitchFamily="34" charset="0"/>
              </a:rPr>
              <a:t> </a:t>
            </a:r>
            <a:r>
              <a:rPr lang="en-US" altLang="en-US" sz="3000" b="1" i="1" dirty="0" err="1" smtClean="0">
                <a:solidFill>
                  <a:srgbClr val="FF3300"/>
                </a:solidFill>
                <a:latin typeface=".VnTime" panose="020B7200000000000000" pitchFamily="34" charset="0"/>
              </a:rPr>
              <a:t>Tr¨ng</a:t>
            </a:r>
            <a:endParaRPr lang="en-US" altLang="en-US" sz="3000" b="1" i="1" dirty="0">
              <a:solidFill>
                <a:srgbClr val="FF3300"/>
              </a:solidFill>
              <a:latin typeface=".VnTime" panose="020B7200000000000000" pitchFamily="34" charset="0"/>
            </a:endParaRPr>
          </a:p>
        </p:txBody>
      </p:sp>
      <p:pic>
        <p:nvPicPr>
          <p:cNvPr id="4" name="Picture 18" descr="ag00373_"/>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8935610">
            <a:off x="8349783" y="4154075"/>
            <a:ext cx="2129752" cy="210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8187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wmpaud3.wav">
            <a:hlinkClick r:id="" action="ppaction://media"/>
          </p:cNvPr>
          <p:cNvPicPr>
            <a:picLocks noRot="1" noChangeAspect="1" noChangeArrowheads="1"/>
          </p:cNvPicPr>
          <p:nvPr>
            <a:audioFile r:link="rId1"/>
          </p:nvPr>
        </p:nvPicPr>
        <p:blipFill>
          <a:blip r:embed="rId3" cstate="print"/>
          <a:srcRect/>
          <a:stretch>
            <a:fillRect/>
          </a:stretch>
        </p:blipFill>
        <p:spPr bwMode="auto">
          <a:xfrm>
            <a:off x="6019800" y="4038600"/>
            <a:ext cx="304800" cy="304800"/>
          </a:xfrm>
          <a:prstGeom prst="rect">
            <a:avLst/>
          </a:prstGeom>
          <a:noFill/>
          <a:ln w="9525">
            <a:noFill/>
            <a:miter lim="800000"/>
            <a:headEnd/>
            <a:tailEnd/>
          </a:ln>
        </p:spPr>
      </p:pic>
      <p:pic>
        <p:nvPicPr>
          <p:cNvPr id="28675" name="Picture 3" descr="6b1ec0e24917-511707"/>
          <p:cNvPicPr>
            <a:picLocks noChangeAspect="1" noChangeArrowheads="1"/>
          </p:cNvPicPr>
          <p:nvPr/>
        </p:nvPicPr>
        <p:blipFill>
          <a:blip r:embed="rId4" cstate="print"/>
          <a:srcRect/>
          <a:stretch>
            <a:fillRect/>
          </a:stretch>
        </p:blipFill>
        <p:spPr bwMode="auto">
          <a:xfrm>
            <a:off x="3429000" y="838201"/>
            <a:ext cx="6096000" cy="5013325"/>
          </a:xfrm>
          <a:prstGeom prst="rect">
            <a:avLst/>
          </a:prstGeom>
          <a:noFill/>
          <a:ln w="9525">
            <a:noFill/>
            <a:miter lim="800000"/>
            <a:headEnd/>
            <a:tailEnd/>
          </a:ln>
        </p:spPr>
      </p:pic>
      <p:sp>
        <p:nvSpPr>
          <p:cNvPr id="62468" name="WordArt 4"/>
          <p:cNvSpPr>
            <a:spLocks noChangeArrowheads="1" noChangeShapeType="1" noTextEdit="1"/>
          </p:cNvSpPr>
          <p:nvPr/>
        </p:nvSpPr>
        <p:spPr bwMode="auto">
          <a:xfrm>
            <a:off x="2514600" y="5257800"/>
            <a:ext cx="12115800" cy="1524000"/>
          </a:xfrm>
          <a:prstGeom prst="rect">
            <a:avLst/>
          </a:prstGeom>
        </p:spPr>
        <p:txBody>
          <a:bodyPr wrap="none" fromWordArt="1">
            <a:prstTxWarp prst="textPlain">
              <a:avLst>
                <a:gd name="adj" fmla="val 50000"/>
              </a:avLst>
            </a:prstTxWarp>
          </a:bodyPr>
          <a:lstStyle/>
          <a:p>
            <a:pPr algn="ctr"/>
            <a:r>
              <a:rPr lang="en-US" sz="3600" kern="10" dirty="0" err="1">
                <a:ln w="9525">
                  <a:solidFill>
                    <a:srgbClr val="00FF00"/>
                  </a:solidFill>
                  <a:round/>
                  <a:headEnd/>
                  <a:tailEnd/>
                </a:ln>
                <a:solidFill>
                  <a:srgbClr val="0000FF"/>
                </a:solidFill>
                <a:effectLst>
                  <a:outerShdw dist="85194" dir="17793903" algn="ctr" rotWithShape="0">
                    <a:srgbClr val="FFFF00"/>
                  </a:outerShdw>
                </a:effectLst>
                <a:latin typeface=".VnTime"/>
              </a:rPr>
              <a:t>Bµi</a:t>
            </a:r>
            <a:r>
              <a:rPr lang="en-US" sz="3600" kern="10" dirty="0">
                <a:ln w="9525">
                  <a:solidFill>
                    <a:srgbClr val="00FF00"/>
                  </a:solidFill>
                  <a:round/>
                  <a:headEnd/>
                  <a:tailEnd/>
                </a:ln>
                <a:solidFill>
                  <a:srgbClr val="0000FF"/>
                </a:solidFill>
                <a:effectLst>
                  <a:outerShdw dist="85194" dir="17793903" algn="ctr" rotWithShape="0">
                    <a:srgbClr val="FFFF00"/>
                  </a:outerShdw>
                </a:effectLst>
                <a:latin typeface=".VnTime"/>
              </a:rPr>
              <a:t> </a:t>
            </a:r>
            <a:r>
              <a:rPr lang="en-US" sz="3600" kern="10" dirty="0" err="1">
                <a:ln w="9525">
                  <a:solidFill>
                    <a:srgbClr val="00FF00"/>
                  </a:solidFill>
                  <a:round/>
                  <a:headEnd/>
                  <a:tailEnd/>
                </a:ln>
                <a:solidFill>
                  <a:srgbClr val="0000FF"/>
                </a:solidFill>
                <a:effectLst>
                  <a:outerShdw dist="85194" dir="17793903" algn="ctr" rotWithShape="0">
                    <a:srgbClr val="FFFF00"/>
                  </a:outerShdw>
                </a:effectLst>
                <a:latin typeface=".VnTime"/>
              </a:rPr>
              <a:t>häc</a:t>
            </a:r>
            <a:r>
              <a:rPr lang="en-US" sz="3600" kern="10" dirty="0">
                <a:ln w="9525">
                  <a:solidFill>
                    <a:srgbClr val="00FF00"/>
                  </a:solidFill>
                  <a:round/>
                  <a:headEnd/>
                  <a:tailEnd/>
                </a:ln>
                <a:solidFill>
                  <a:srgbClr val="0000FF"/>
                </a:solidFill>
                <a:effectLst>
                  <a:outerShdw dist="85194" dir="17793903" algn="ctr" rotWithShape="0">
                    <a:srgbClr val="FFFF00"/>
                  </a:outerShdw>
                </a:effectLst>
                <a:latin typeface=".VnTime"/>
              </a:rPr>
              <a:t> ®</a:t>
            </a:r>
            <a:r>
              <a:rPr lang="en-US" sz="3600" kern="10" dirty="0" err="1">
                <a:ln w="9525">
                  <a:solidFill>
                    <a:srgbClr val="00FF00"/>
                  </a:solidFill>
                  <a:round/>
                  <a:headEnd/>
                  <a:tailEnd/>
                </a:ln>
                <a:solidFill>
                  <a:srgbClr val="0000FF"/>
                </a:solidFill>
                <a:effectLst>
                  <a:outerShdw dist="85194" dir="17793903" algn="ctr" rotWithShape="0">
                    <a:srgbClr val="FFFF00"/>
                  </a:outerShdw>
                </a:effectLst>
                <a:latin typeface=".VnTime"/>
              </a:rPr>
              <a:t>Õn</a:t>
            </a:r>
            <a:r>
              <a:rPr lang="en-US" sz="3600" kern="10" dirty="0">
                <a:ln w="9525">
                  <a:solidFill>
                    <a:srgbClr val="00FF00"/>
                  </a:solidFill>
                  <a:round/>
                  <a:headEnd/>
                  <a:tailEnd/>
                </a:ln>
                <a:solidFill>
                  <a:srgbClr val="0000FF"/>
                </a:solidFill>
                <a:effectLst>
                  <a:outerShdw dist="85194" dir="17793903" algn="ctr" rotWithShape="0">
                    <a:srgbClr val="FFFF00"/>
                  </a:outerShdw>
                </a:effectLst>
                <a:latin typeface=".VnTime"/>
              </a:rPr>
              <a:t> ®©y lµ </a:t>
            </a:r>
            <a:r>
              <a:rPr lang="en-US" sz="3600" kern="10" dirty="0" err="1">
                <a:ln w="9525">
                  <a:solidFill>
                    <a:srgbClr val="00FF00"/>
                  </a:solidFill>
                  <a:round/>
                  <a:headEnd/>
                  <a:tailEnd/>
                </a:ln>
                <a:solidFill>
                  <a:srgbClr val="0000FF"/>
                </a:solidFill>
                <a:effectLst>
                  <a:outerShdw dist="85194" dir="17793903" algn="ctr" rotWithShape="0">
                    <a:srgbClr val="FFFF00"/>
                  </a:outerShdw>
                </a:effectLst>
                <a:latin typeface=".VnTime"/>
              </a:rPr>
              <a:t>kÕt</a:t>
            </a:r>
            <a:r>
              <a:rPr lang="en-US" sz="3600" kern="10" dirty="0">
                <a:ln w="9525">
                  <a:solidFill>
                    <a:srgbClr val="00FF00"/>
                  </a:solidFill>
                  <a:round/>
                  <a:headEnd/>
                  <a:tailEnd/>
                </a:ln>
                <a:solidFill>
                  <a:srgbClr val="0000FF"/>
                </a:solidFill>
                <a:effectLst>
                  <a:outerShdw dist="85194" dir="17793903" algn="ctr" rotWithShape="0">
                    <a:srgbClr val="FFFF00"/>
                  </a:outerShdw>
                </a:effectLst>
                <a:latin typeface=".VnTime"/>
              </a:rPr>
              <a:t> </a:t>
            </a:r>
            <a:r>
              <a:rPr lang="en-US" sz="3600" kern="10" dirty="0" err="1">
                <a:ln w="9525">
                  <a:solidFill>
                    <a:srgbClr val="00FF00"/>
                  </a:solidFill>
                  <a:round/>
                  <a:headEnd/>
                  <a:tailEnd/>
                </a:ln>
                <a:solidFill>
                  <a:srgbClr val="0000FF"/>
                </a:solidFill>
                <a:effectLst>
                  <a:outerShdw dist="85194" dir="17793903" algn="ctr" rotWithShape="0">
                    <a:srgbClr val="FFFF00"/>
                  </a:outerShdw>
                </a:effectLst>
                <a:latin typeface=".VnTime"/>
              </a:rPr>
              <a:t>thóc</a:t>
            </a:r>
            <a:r>
              <a:rPr lang="en-US" sz="3600" kern="10" dirty="0">
                <a:ln w="9525">
                  <a:solidFill>
                    <a:srgbClr val="00FF00"/>
                  </a:solidFill>
                  <a:round/>
                  <a:headEnd/>
                  <a:tailEnd/>
                </a:ln>
                <a:solidFill>
                  <a:srgbClr val="0000FF"/>
                </a:solidFill>
                <a:effectLst>
                  <a:outerShdw dist="85194" dir="17793903" algn="ctr" rotWithShape="0">
                    <a:srgbClr val="FFFF00"/>
                  </a:outerShdw>
                </a:effectLst>
                <a:latin typeface=".VnTime"/>
              </a:rPr>
              <a:t> </a:t>
            </a:r>
          </a:p>
        </p:txBody>
      </p:sp>
      <p:pic>
        <p:nvPicPr>
          <p:cNvPr id="28677" name="Picture 5" descr="SONNE00003"/>
          <p:cNvPicPr>
            <a:picLocks noChangeAspect="1" noChangeArrowheads="1" noCrop="1"/>
          </p:cNvPicPr>
          <p:nvPr/>
        </p:nvPicPr>
        <p:blipFill>
          <a:blip r:embed="rId5" cstate="print"/>
          <a:srcRect/>
          <a:stretch>
            <a:fillRect/>
          </a:stretch>
        </p:blipFill>
        <p:spPr bwMode="auto">
          <a:xfrm>
            <a:off x="8991600" y="304800"/>
            <a:ext cx="1295400" cy="1138238"/>
          </a:xfrm>
          <a:prstGeom prst="rect">
            <a:avLst/>
          </a:prstGeom>
          <a:noFill/>
          <a:ln w="9525">
            <a:noFill/>
            <a:miter lim="800000"/>
            <a:headEnd/>
            <a:tailEnd/>
          </a:ln>
        </p:spPr>
      </p:pic>
      <p:sp>
        <p:nvSpPr>
          <p:cNvPr id="62470" name="AutoShape 6"/>
          <p:cNvSpPr>
            <a:spLocks noChangeArrowheads="1"/>
          </p:cNvSpPr>
          <p:nvPr/>
        </p:nvSpPr>
        <p:spPr bwMode="auto">
          <a:xfrm>
            <a:off x="5257800" y="4267200"/>
            <a:ext cx="609600" cy="609600"/>
          </a:xfrm>
          <a:prstGeom prst="irregularSeal2">
            <a:avLst/>
          </a:prstGeom>
          <a:gradFill rotWithShape="1">
            <a:gsLst>
              <a:gs pos="0">
                <a:srgbClr val="0000FF"/>
              </a:gs>
              <a:gs pos="100000">
                <a:schemeClr val="bg1"/>
              </a:gs>
            </a:gsLst>
            <a:path path="shape">
              <a:fillToRect l="50000" t="50000" r="50000" b="50000"/>
            </a:path>
          </a:gradFill>
          <a:ln w="9525">
            <a:noFill/>
            <a:miter lim="800000"/>
            <a:headEnd/>
            <a:tailEnd/>
          </a:ln>
          <a:effectLst>
            <a:outerShdw dist="35921" dir="2700000" algn="ctr" rotWithShape="0">
              <a:srgbClr val="21FB21"/>
            </a:outerShdw>
          </a:effectLst>
        </p:spPr>
        <p:txBody>
          <a:bodyPr wrap="none" anchor="ctr"/>
          <a:lstStyle/>
          <a:p>
            <a:pPr>
              <a:defRPr/>
            </a:pPr>
            <a:endParaRPr lang="en-US"/>
          </a:p>
        </p:txBody>
      </p:sp>
      <p:sp>
        <p:nvSpPr>
          <p:cNvPr id="62471" name="AutoShape 7"/>
          <p:cNvSpPr>
            <a:spLocks noChangeArrowheads="1"/>
          </p:cNvSpPr>
          <p:nvPr/>
        </p:nvSpPr>
        <p:spPr bwMode="auto">
          <a:xfrm>
            <a:off x="6324600" y="2971800"/>
            <a:ext cx="685800" cy="609600"/>
          </a:xfrm>
          <a:prstGeom prst="irregularSeal1">
            <a:avLst/>
          </a:prstGeom>
          <a:gradFill rotWithShape="1">
            <a:gsLst>
              <a:gs pos="0">
                <a:srgbClr val="CC00CC"/>
              </a:gs>
              <a:gs pos="100000">
                <a:schemeClr val="bg1"/>
              </a:gs>
            </a:gsLst>
            <a:path path="shape">
              <a:fillToRect l="50000" t="50000" r="50000" b="50000"/>
            </a:path>
          </a:gradFill>
          <a:ln w="9525">
            <a:noFill/>
            <a:miter lim="800000"/>
            <a:headEnd/>
            <a:tailEnd/>
          </a:ln>
          <a:effectLst>
            <a:outerShdw dist="35921" dir="2700000" algn="ctr" rotWithShape="0">
              <a:srgbClr val="000099"/>
            </a:outerShdw>
          </a:effectLst>
        </p:spPr>
        <p:txBody>
          <a:bodyPr wrap="none" anchor="ctr"/>
          <a:lstStyle/>
          <a:p>
            <a:pPr>
              <a:defRPr/>
            </a:pPr>
            <a:endParaRPr lang="en-US"/>
          </a:p>
        </p:txBody>
      </p:sp>
      <p:sp>
        <p:nvSpPr>
          <p:cNvPr id="62472" name="AutoShape 8"/>
          <p:cNvSpPr>
            <a:spLocks noChangeArrowheads="1"/>
          </p:cNvSpPr>
          <p:nvPr/>
        </p:nvSpPr>
        <p:spPr bwMode="auto">
          <a:xfrm>
            <a:off x="4343400" y="2895600"/>
            <a:ext cx="609600" cy="457200"/>
          </a:xfrm>
          <a:prstGeom prst="irregularSeal2">
            <a:avLst/>
          </a:prstGeom>
          <a:gradFill rotWithShape="1">
            <a:gsLst>
              <a:gs pos="0">
                <a:schemeClr val="accent1"/>
              </a:gs>
              <a:gs pos="100000">
                <a:schemeClr val="bg1"/>
              </a:gs>
            </a:gsLst>
            <a:path path="shape">
              <a:fillToRect l="50000" t="50000" r="50000" b="50000"/>
            </a:path>
          </a:gradFill>
          <a:ln w="9525">
            <a:noFill/>
            <a:miter lim="800000"/>
            <a:headEnd/>
            <a:tailEnd/>
          </a:ln>
          <a:effectLst>
            <a:outerShdw dist="35921" dir="2700000" algn="ctr" rotWithShape="0">
              <a:srgbClr val="FF00FF"/>
            </a:outerShdw>
          </a:effectLst>
        </p:spPr>
        <p:txBody>
          <a:bodyPr wrap="none" anchor="ctr"/>
          <a:lstStyle/>
          <a:p>
            <a:pPr>
              <a:defRPr/>
            </a:pPr>
            <a:endParaRPr lang="en-US"/>
          </a:p>
        </p:txBody>
      </p:sp>
      <p:sp>
        <p:nvSpPr>
          <p:cNvPr id="62473" name="AutoShape 9"/>
          <p:cNvSpPr>
            <a:spLocks noChangeArrowheads="1"/>
          </p:cNvSpPr>
          <p:nvPr/>
        </p:nvSpPr>
        <p:spPr bwMode="auto">
          <a:xfrm>
            <a:off x="5943600" y="2286000"/>
            <a:ext cx="609600" cy="457200"/>
          </a:xfrm>
          <a:prstGeom prst="irregularSeal2">
            <a:avLst/>
          </a:prstGeom>
          <a:gradFill rotWithShape="1">
            <a:gsLst>
              <a:gs pos="0">
                <a:srgbClr val="FFCC00"/>
              </a:gs>
              <a:gs pos="100000">
                <a:schemeClr val="bg1"/>
              </a:gs>
            </a:gsLst>
            <a:path path="shape">
              <a:fillToRect l="50000" t="50000" r="50000" b="50000"/>
            </a:path>
          </a:gradFill>
          <a:ln w="9525">
            <a:noFill/>
            <a:miter lim="800000"/>
            <a:headEnd/>
            <a:tailEnd/>
          </a:ln>
          <a:effectLst>
            <a:outerShdw dist="35921" dir="2700000" algn="ctr" rotWithShape="0">
              <a:srgbClr val="00FFFF"/>
            </a:outerShdw>
          </a:effectLst>
        </p:spPr>
        <p:txBody>
          <a:bodyPr wrap="none" anchor="ctr"/>
          <a:lstStyle/>
          <a:p>
            <a:pPr>
              <a:defRPr/>
            </a:pPr>
            <a:endParaRPr lang="en-US"/>
          </a:p>
        </p:txBody>
      </p:sp>
      <p:pic>
        <p:nvPicPr>
          <p:cNvPr id="62474" name="Picture 10" descr="!danc_cl"/>
          <p:cNvPicPr>
            <a:picLocks noChangeAspect="1" noChangeArrowheads="1" noCrop="1"/>
          </p:cNvPicPr>
          <p:nvPr/>
        </p:nvPicPr>
        <p:blipFill>
          <a:blip r:embed="rId6" cstate="print"/>
          <a:srcRect/>
          <a:stretch>
            <a:fillRect/>
          </a:stretch>
        </p:blipFill>
        <p:spPr bwMode="auto">
          <a:xfrm flipH="1">
            <a:off x="1524001" y="-228600"/>
            <a:ext cx="1476375" cy="2057400"/>
          </a:xfrm>
          <a:prstGeom prst="rect">
            <a:avLst/>
          </a:prstGeom>
          <a:noFill/>
          <a:ln w="9525">
            <a:noFill/>
            <a:miter lim="800000"/>
            <a:headEnd/>
            <a:tailEnd/>
          </a:ln>
        </p:spPr>
      </p:pic>
      <p:sp>
        <p:nvSpPr>
          <p:cNvPr id="62475" name="AutoShape 11"/>
          <p:cNvSpPr>
            <a:spLocks noChangeArrowheads="1"/>
          </p:cNvSpPr>
          <p:nvPr/>
        </p:nvSpPr>
        <p:spPr bwMode="auto">
          <a:xfrm>
            <a:off x="4267200" y="3886200"/>
            <a:ext cx="685800" cy="609600"/>
          </a:xfrm>
          <a:prstGeom prst="irregularSeal1">
            <a:avLst/>
          </a:prstGeom>
          <a:gradFill rotWithShape="1">
            <a:gsLst>
              <a:gs pos="0">
                <a:srgbClr val="CC00CC"/>
              </a:gs>
              <a:gs pos="100000">
                <a:schemeClr val="bg1"/>
              </a:gs>
            </a:gsLst>
            <a:path path="shape">
              <a:fillToRect l="50000" t="50000" r="50000" b="50000"/>
            </a:path>
          </a:gradFill>
          <a:ln w="9525">
            <a:noFill/>
            <a:miter lim="800000"/>
            <a:headEnd/>
            <a:tailEnd/>
          </a:ln>
          <a:effectLst>
            <a:outerShdw dist="35921" dir="2700000" algn="ctr" rotWithShape="0">
              <a:srgbClr val="000099"/>
            </a:outerShdw>
          </a:effectLst>
        </p:spPr>
        <p:txBody>
          <a:bodyPr wrap="none" anchor="ctr"/>
          <a:lstStyle/>
          <a:p>
            <a:pPr>
              <a:defRPr/>
            </a:pPr>
            <a:endParaRPr lang="en-US"/>
          </a:p>
        </p:txBody>
      </p:sp>
      <p:sp>
        <p:nvSpPr>
          <p:cNvPr id="62476" name="AutoShape 12"/>
          <p:cNvSpPr>
            <a:spLocks noChangeArrowheads="1"/>
          </p:cNvSpPr>
          <p:nvPr/>
        </p:nvSpPr>
        <p:spPr bwMode="auto">
          <a:xfrm>
            <a:off x="4953000" y="2209800"/>
            <a:ext cx="685800" cy="533400"/>
          </a:xfrm>
          <a:prstGeom prst="irregularSeal1">
            <a:avLst/>
          </a:prstGeom>
          <a:gradFill rotWithShape="1">
            <a:gsLst>
              <a:gs pos="0">
                <a:srgbClr val="CC00CC"/>
              </a:gs>
              <a:gs pos="100000">
                <a:schemeClr val="bg1"/>
              </a:gs>
            </a:gsLst>
            <a:path path="shape">
              <a:fillToRect l="50000" t="50000" r="50000" b="50000"/>
            </a:path>
          </a:gradFill>
          <a:ln w="9525">
            <a:noFill/>
            <a:miter lim="800000"/>
            <a:headEnd/>
            <a:tailEnd/>
          </a:ln>
          <a:effectLst>
            <a:outerShdw dist="35921" dir="2700000" algn="ctr" rotWithShape="0">
              <a:srgbClr val="000099"/>
            </a:outerShdw>
          </a:effectLst>
        </p:spPr>
        <p:txBody>
          <a:bodyPr wrap="none" anchor="ctr"/>
          <a:lstStyle/>
          <a:p>
            <a:pPr>
              <a:defRPr/>
            </a:pPr>
            <a:endParaRPr lang="en-US"/>
          </a:p>
        </p:txBody>
      </p:sp>
      <p:sp>
        <p:nvSpPr>
          <p:cNvPr id="62477" name="AutoShape 13"/>
          <p:cNvSpPr>
            <a:spLocks noChangeArrowheads="1"/>
          </p:cNvSpPr>
          <p:nvPr/>
        </p:nvSpPr>
        <p:spPr bwMode="auto">
          <a:xfrm>
            <a:off x="6172200" y="3810000"/>
            <a:ext cx="685800" cy="609600"/>
          </a:xfrm>
          <a:prstGeom prst="irregularSeal2">
            <a:avLst/>
          </a:prstGeom>
          <a:gradFill rotWithShape="1">
            <a:gsLst>
              <a:gs pos="0">
                <a:srgbClr val="FFCC00"/>
              </a:gs>
              <a:gs pos="100000">
                <a:schemeClr val="bg1"/>
              </a:gs>
            </a:gsLst>
            <a:path path="shape">
              <a:fillToRect l="50000" t="50000" r="50000" b="50000"/>
            </a:path>
          </a:gradFill>
          <a:ln w="9525">
            <a:noFill/>
            <a:miter lim="800000"/>
            <a:headEnd/>
            <a:tailEnd/>
          </a:ln>
          <a:effectLst>
            <a:outerShdw dist="35921" dir="2700000" algn="ctr" rotWithShape="0">
              <a:srgbClr val="00FFFF"/>
            </a:outerShdw>
          </a:effectLst>
        </p:spPr>
        <p:txBody>
          <a:bodyPr wrap="none" anchor="ctr"/>
          <a:lstStyle/>
          <a:p>
            <a:pPr>
              <a:defRPr/>
            </a:pPr>
            <a:endParaRPr lang="en-US"/>
          </a:p>
        </p:txBody>
      </p:sp>
    </p:spTree>
    <p:extLst>
      <p:ext uri="{BB962C8B-B14F-4D97-AF65-F5344CB8AC3E}">
        <p14:creationId xmlns:p14="http://schemas.microsoft.com/office/powerpoint/2010/main" xmlns="" val="4193857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grpId="0" nodeType="withEffect">
                                  <p:stCondLst>
                                    <p:cond delay="0"/>
                                  </p:stCondLst>
                                  <p:childTnLst>
                                    <p:animMotion origin="layout" path="M 0.64583 -4.44444E-6 L -1.6625 -0.00833 " pathEditMode="relative" rAng="0" ptsTypes="AA">
                                      <p:cBhvr>
                                        <p:cTn id="6" dur="10000" fill="hold"/>
                                        <p:tgtEl>
                                          <p:spTgt spid="62468"/>
                                        </p:tgtEl>
                                        <p:attrNameLst>
                                          <p:attrName>ppt_x</p:attrName>
                                          <p:attrName>ppt_y</p:attrName>
                                        </p:attrNameLst>
                                      </p:cBhvr>
                                      <p:rCtr x="-1154" y="-4"/>
                                    </p:animMotion>
                                  </p:childTnLst>
                                </p:cTn>
                              </p:par>
                              <p:par>
                                <p:cTn id="7" presetID="23" presetClass="entr" presetSubtype="528" repeatCount="indefinite" fill="hold" grpId="0" nodeType="withEffect">
                                  <p:stCondLst>
                                    <p:cond delay="0"/>
                                  </p:stCondLst>
                                  <p:childTnLst>
                                    <p:set>
                                      <p:cBhvr>
                                        <p:cTn id="8" dur="1" fill="hold">
                                          <p:stCondLst>
                                            <p:cond delay="0"/>
                                          </p:stCondLst>
                                        </p:cTn>
                                        <p:tgtEl>
                                          <p:spTgt spid="62470"/>
                                        </p:tgtEl>
                                        <p:attrNameLst>
                                          <p:attrName>style.visibility</p:attrName>
                                        </p:attrNameLst>
                                      </p:cBhvr>
                                      <p:to>
                                        <p:strVal val="visible"/>
                                      </p:to>
                                    </p:set>
                                    <p:anim calcmode="lin" valueType="num">
                                      <p:cBhvr>
                                        <p:cTn id="9" dur="500" fill="hold"/>
                                        <p:tgtEl>
                                          <p:spTgt spid="62470"/>
                                        </p:tgtEl>
                                        <p:attrNameLst>
                                          <p:attrName>ppt_w</p:attrName>
                                        </p:attrNameLst>
                                      </p:cBhvr>
                                      <p:tavLst>
                                        <p:tav tm="0">
                                          <p:val>
                                            <p:fltVal val="0"/>
                                          </p:val>
                                        </p:tav>
                                        <p:tav tm="100000">
                                          <p:val>
                                            <p:strVal val="#ppt_w"/>
                                          </p:val>
                                        </p:tav>
                                      </p:tavLst>
                                    </p:anim>
                                    <p:anim calcmode="lin" valueType="num">
                                      <p:cBhvr>
                                        <p:cTn id="10" dur="500" fill="hold"/>
                                        <p:tgtEl>
                                          <p:spTgt spid="62470"/>
                                        </p:tgtEl>
                                        <p:attrNameLst>
                                          <p:attrName>ppt_h</p:attrName>
                                        </p:attrNameLst>
                                      </p:cBhvr>
                                      <p:tavLst>
                                        <p:tav tm="0">
                                          <p:val>
                                            <p:fltVal val="0"/>
                                          </p:val>
                                        </p:tav>
                                        <p:tav tm="100000">
                                          <p:val>
                                            <p:strVal val="#ppt_h"/>
                                          </p:val>
                                        </p:tav>
                                      </p:tavLst>
                                    </p:anim>
                                    <p:anim calcmode="lin" valueType="num">
                                      <p:cBhvr>
                                        <p:cTn id="11" dur="500" fill="hold"/>
                                        <p:tgtEl>
                                          <p:spTgt spid="62470"/>
                                        </p:tgtEl>
                                        <p:attrNameLst>
                                          <p:attrName>ppt_x</p:attrName>
                                        </p:attrNameLst>
                                      </p:cBhvr>
                                      <p:tavLst>
                                        <p:tav tm="0">
                                          <p:val>
                                            <p:fltVal val="0.5"/>
                                          </p:val>
                                        </p:tav>
                                        <p:tav tm="100000">
                                          <p:val>
                                            <p:strVal val="#ppt_x"/>
                                          </p:val>
                                        </p:tav>
                                      </p:tavLst>
                                    </p:anim>
                                    <p:anim calcmode="lin" valueType="num">
                                      <p:cBhvr>
                                        <p:cTn id="12" dur="500" fill="hold"/>
                                        <p:tgtEl>
                                          <p:spTgt spid="62470"/>
                                        </p:tgtEl>
                                        <p:attrNameLst>
                                          <p:attrName>ppt_y</p:attrName>
                                        </p:attrNameLst>
                                      </p:cBhvr>
                                      <p:tavLst>
                                        <p:tav tm="0">
                                          <p:val>
                                            <p:fltVal val="0.5"/>
                                          </p:val>
                                        </p:tav>
                                        <p:tav tm="100000">
                                          <p:val>
                                            <p:strVal val="#ppt_y"/>
                                          </p:val>
                                        </p:tav>
                                      </p:tavLst>
                                    </p:anim>
                                  </p:childTnLst>
                                </p:cTn>
                              </p:par>
                              <p:par>
                                <p:cTn id="13" presetID="23" presetClass="entr" presetSubtype="528" repeatCount="indefinite" fill="hold" grpId="0" nodeType="withEffect">
                                  <p:stCondLst>
                                    <p:cond delay="0"/>
                                  </p:stCondLst>
                                  <p:childTnLst>
                                    <p:set>
                                      <p:cBhvr>
                                        <p:cTn id="14" dur="1" fill="hold">
                                          <p:stCondLst>
                                            <p:cond delay="0"/>
                                          </p:stCondLst>
                                        </p:cTn>
                                        <p:tgtEl>
                                          <p:spTgt spid="62471"/>
                                        </p:tgtEl>
                                        <p:attrNameLst>
                                          <p:attrName>style.visibility</p:attrName>
                                        </p:attrNameLst>
                                      </p:cBhvr>
                                      <p:to>
                                        <p:strVal val="visible"/>
                                      </p:to>
                                    </p:set>
                                    <p:anim calcmode="lin" valueType="num">
                                      <p:cBhvr>
                                        <p:cTn id="15" dur="500" fill="hold"/>
                                        <p:tgtEl>
                                          <p:spTgt spid="62471"/>
                                        </p:tgtEl>
                                        <p:attrNameLst>
                                          <p:attrName>ppt_w</p:attrName>
                                        </p:attrNameLst>
                                      </p:cBhvr>
                                      <p:tavLst>
                                        <p:tav tm="0">
                                          <p:val>
                                            <p:fltVal val="0"/>
                                          </p:val>
                                        </p:tav>
                                        <p:tav tm="100000">
                                          <p:val>
                                            <p:strVal val="#ppt_w"/>
                                          </p:val>
                                        </p:tav>
                                      </p:tavLst>
                                    </p:anim>
                                    <p:anim calcmode="lin" valueType="num">
                                      <p:cBhvr>
                                        <p:cTn id="16" dur="500" fill="hold"/>
                                        <p:tgtEl>
                                          <p:spTgt spid="62471"/>
                                        </p:tgtEl>
                                        <p:attrNameLst>
                                          <p:attrName>ppt_h</p:attrName>
                                        </p:attrNameLst>
                                      </p:cBhvr>
                                      <p:tavLst>
                                        <p:tav tm="0">
                                          <p:val>
                                            <p:fltVal val="0"/>
                                          </p:val>
                                        </p:tav>
                                        <p:tav tm="100000">
                                          <p:val>
                                            <p:strVal val="#ppt_h"/>
                                          </p:val>
                                        </p:tav>
                                      </p:tavLst>
                                    </p:anim>
                                    <p:anim calcmode="lin" valueType="num">
                                      <p:cBhvr>
                                        <p:cTn id="17" dur="500" fill="hold"/>
                                        <p:tgtEl>
                                          <p:spTgt spid="62471"/>
                                        </p:tgtEl>
                                        <p:attrNameLst>
                                          <p:attrName>ppt_x</p:attrName>
                                        </p:attrNameLst>
                                      </p:cBhvr>
                                      <p:tavLst>
                                        <p:tav tm="0">
                                          <p:val>
                                            <p:fltVal val="0.5"/>
                                          </p:val>
                                        </p:tav>
                                        <p:tav tm="100000">
                                          <p:val>
                                            <p:strVal val="#ppt_x"/>
                                          </p:val>
                                        </p:tav>
                                      </p:tavLst>
                                    </p:anim>
                                    <p:anim calcmode="lin" valueType="num">
                                      <p:cBhvr>
                                        <p:cTn id="18" dur="500" fill="hold"/>
                                        <p:tgtEl>
                                          <p:spTgt spid="62471"/>
                                        </p:tgtEl>
                                        <p:attrNameLst>
                                          <p:attrName>ppt_y</p:attrName>
                                        </p:attrNameLst>
                                      </p:cBhvr>
                                      <p:tavLst>
                                        <p:tav tm="0">
                                          <p:val>
                                            <p:fltVal val="0.5"/>
                                          </p:val>
                                        </p:tav>
                                        <p:tav tm="100000">
                                          <p:val>
                                            <p:strVal val="#ppt_y"/>
                                          </p:val>
                                        </p:tav>
                                      </p:tavLst>
                                    </p:anim>
                                  </p:childTnLst>
                                </p:cTn>
                              </p:par>
                              <p:par>
                                <p:cTn id="19" presetID="23" presetClass="entr" presetSubtype="528" repeatCount="indefinite" fill="hold" grpId="0" nodeType="withEffect">
                                  <p:stCondLst>
                                    <p:cond delay="0"/>
                                  </p:stCondLst>
                                  <p:childTnLst>
                                    <p:set>
                                      <p:cBhvr>
                                        <p:cTn id="20" dur="1" fill="hold">
                                          <p:stCondLst>
                                            <p:cond delay="0"/>
                                          </p:stCondLst>
                                        </p:cTn>
                                        <p:tgtEl>
                                          <p:spTgt spid="62472"/>
                                        </p:tgtEl>
                                        <p:attrNameLst>
                                          <p:attrName>style.visibility</p:attrName>
                                        </p:attrNameLst>
                                      </p:cBhvr>
                                      <p:to>
                                        <p:strVal val="visible"/>
                                      </p:to>
                                    </p:set>
                                    <p:anim calcmode="lin" valueType="num">
                                      <p:cBhvr>
                                        <p:cTn id="21" dur="500" fill="hold"/>
                                        <p:tgtEl>
                                          <p:spTgt spid="62472"/>
                                        </p:tgtEl>
                                        <p:attrNameLst>
                                          <p:attrName>ppt_w</p:attrName>
                                        </p:attrNameLst>
                                      </p:cBhvr>
                                      <p:tavLst>
                                        <p:tav tm="0">
                                          <p:val>
                                            <p:fltVal val="0"/>
                                          </p:val>
                                        </p:tav>
                                        <p:tav tm="100000">
                                          <p:val>
                                            <p:strVal val="#ppt_w"/>
                                          </p:val>
                                        </p:tav>
                                      </p:tavLst>
                                    </p:anim>
                                    <p:anim calcmode="lin" valueType="num">
                                      <p:cBhvr>
                                        <p:cTn id="22" dur="500" fill="hold"/>
                                        <p:tgtEl>
                                          <p:spTgt spid="62472"/>
                                        </p:tgtEl>
                                        <p:attrNameLst>
                                          <p:attrName>ppt_h</p:attrName>
                                        </p:attrNameLst>
                                      </p:cBhvr>
                                      <p:tavLst>
                                        <p:tav tm="0">
                                          <p:val>
                                            <p:fltVal val="0"/>
                                          </p:val>
                                        </p:tav>
                                        <p:tav tm="100000">
                                          <p:val>
                                            <p:strVal val="#ppt_h"/>
                                          </p:val>
                                        </p:tav>
                                      </p:tavLst>
                                    </p:anim>
                                    <p:anim calcmode="lin" valueType="num">
                                      <p:cBhvr>
                                        <p:cTn id="23" dur="500" fill="hold"/>
                                        <p:tgtEl>
                                          <p:spTgt spid="62472"/>
                                        </p:tgtEl>
                                        <p:attrNameLst>
                                          <p:attrName>ppt_x</p:attrName>
                                        </p:attrNameLst>
                                      </p:cBhvr>
                                      <p:tavLst>
                                        <p:tav tm="0">
                                          <p:val>
                                            <p:fltVal val="0.5"/>
                                          </p:val>
                                        </p:tav>
                                        <p:tav tm="100000">
                                          <p:val>
                                            <p:strVal val="#ppt_x"/>
                                          </p:val>
                                        </p:tav>
                                      </p:tavLst>
                                    </p:anim>
                                    <p:anim calcmode="lin" valueType="num">
                                      <p:cBhvr>
                                        <p:cTn id="24" dur="500" fill="hold"/>
                                        <p:tgtEl>
                                          <p:spTgt spid="62472"/>
                                        </p:tgtEl>
                                        <p:attrNameLst>
                                          <p:attrName>ppt_y</p:attrName>
                                        </p:attrNameLst>
                                      </p:cBhvr>
                                      <p:tavLst>
                                        <p:tav tm="0">
                                          <p:val>
                                            <p:fltVal val="0.5"/>
                                          </p:val>
                                        </p:tav>
                                        <p:tav tm="100000">
                                          <p:val>
                                            <p:strVal val="#ppt_y"/>
                                          </p:val>
                                        </p:tav>
                                      </p:tavLst>
                                    </p:anim>
                                  </p:childTnLst>
                                </p:cTn>
                              </p:par>
                              <p:par>
                                <p:cTn id="25" presetID="23" presetClass="entr" presetSubtype="528" repeatCount="indefinite" fill="hold" grpId="0" nodeType="withEffect">
                                  <p:stCondLst>
                                    <p:cond delay="0"/>
                                  </p:stCondLst>
                                  <p:childTnLst>
                                    <p:set>
                                      <p:cBhvr>
                                        <p:cTn id="26" dur="1" fill="hold">
                                          <p:stCondLst>
                                            <p:cond delay="0"/>
                                          </p:stCondLst>
                                        </p:cTn>
                                        <p:tgtEl>
                                          <p:spTgt spid="62473"/>
                                        </p:tgtEl>
                                        <p:attrNameLst>
                                          <p:attrName>style.visibility</p:attrName>
                                        </p:attrNameLst>
                                      </p:cBhvr>
                                      <p:to>
                                        <p:strVal val="visible"/>
                                      </p:to>
                                    </p:set>
                                    <p:anim calcmode="lin" valueType="num">
                                      <p:cBhvr>
                                        <p:cTn id="27" dur="500" fill="hold"/>
                                        <p:tgtEl>
                                          <p:spTgt spid="62473"/>
                                        </p:tgtEl>
                                        <p:attrNameLst>
                                          <p:attrName>ppt_w</p:attrName>
                                        </p:attrNameLst>
                                      </p:cBhvr>
                                      <p:tavLst>
                                        <p:tav tm="0">
                                          <p:val>
                                            <p:fltVal val="0"/>
                                          </p:val>
                                        </p:tav>
                                        <p:tav tm="100000">
                                          <p:val>
                                            <p:strVal val="#ppt_w"/>
                                          </p:val>
                                        </p:tav>
                                      </p:tavLst>
                                    </p:anim>
                                    <p:anim calcmode="lin" valueType="num">
                                      <p:cBhvr>
                                        <p:cTn id="28" dur="500" fill="hold"/>
                                        <p:tgtEl>
                                          <p:spTgt spid="62473"/>
                                        </p:tgtEl>
                                        <p:attrNameLst>
                                          <p:attrName>ppt_h</p:attrName>
                                        </p:attrNameLst>
                                      </p:cBhvr>
                                      <p:tavLst>
                                        <p:tav tm="0">
                                          <p:val>
                                            <p:fltVal val="0"/>
                                          </p:val>
                                        </p:tav>
                                        <p:tav tm="100000">
                                          <p:val>
                                            <p:strVal val="#ppt_h"/>
                                          </p:val>
                                        </p:tav>
                                      </p:tavLst>
                                    </p:anim>
                                    <p:anim calcmode="lin" valueType="num">
                                      <p:cBhvr>
                                        <p:cTn id="29" dur="500" fill="hold"/>
                                        <p:tgtEl>
                                          <p:spTgt spid="62473"/>
                                        </p:tgtEl>
                                        <p:attrNameLst>
                                          <p:attrName>ppt_x</p:attrName>
                                        </p:attrNameLst>
                                      </p:cBhvr>
                                      <p:tavLst>
                                        <p:tav tm="0">
                                          <p:val>
                                            <p:fltVal val="0.5"/>
                                          </p:val>
                                        </p:tav>
                                        <p:tav tm="100000">
                                          <p:val>
                                            <p:strVal val="#ppt_x"/>
                                          </p:val>
                                        </p:tav>
                                      </p:tavLst>
                                    </p:anim>
                                    <p:anim calcmode="lin" valueType="num">
                                      <p:cBhvr>
                                        <p:cTn id="30" dur="500" fill="hold"/>
                                        <p:tgtEl>
                                          <p:spTgt spid="62473"/>
                                        </p:tgtEl>
                                        <p:attrNameLst>
                                          <p:attrName>ppt_y</p:attrName>
                                        </p:attrNameLst>
                                      </p:cBhvr>
                                      <p:tavLst>
                                        <p:tav tm="0">
                                          <p:val>
                                            <p:fltVal val="0.5"/>
                                          </p:val>
                                        </p:tav>
                                        <p:tav tm="100000">
                                          <p:val>
                                            <p:strVal val="#ppt_y"/>
                                          </p:val>
                                        </p:tav>
                                      </p:tavLst>
                                    </p:anim>
                                  </p:childTnLst>
                                </p:cTn>
                              </p:par>
                              <p:par>
                                <p:cTn id="31" presetID="3" presetClass="entr" presetSubtype="10" fill="hold" nodeType="withEffect">
                                  <p:stCondLst>
                                    <p:cond delay="0"/>
                                  </p:stCondLst>
                                  <p:childTnLst>
                                    <p:set>
                                      <p:cBhvr>
                                        <p:cTn id="32" dur="1" fill="hold">
                                          <p:stCondLst>
                                            <p:cond delay="0"/>
                                          </p:stCondLst>
                                        </p:cTn>
                                        <p:tgtEl>
                                          <p:spTgt spid="62466"/>
                                        </p:tgtEl>
                                        <p:attrNameLst>
                                          <p:attrName>style.visibility</p:attrName>
                                        </p:attrNameLst>
                                      </p:cBhvr>
                                      <p:to>
                                        <p:strVal val="visible"/>
                                      </p:to>
                                    </p:set>
                                    <p:animEffect transition="in" filter="blinds(horizontal)">
                                      <p:cBhvr>
                                        <p:cTn id="33" dur="500"/>
                                        <p:tgtEl>
                                          <p:spTgt spid="62466"/>
                                        </p:tgtEl>
                                      </p:cBhvr>
                                    </p:animEffect>
                                  </p:childTnLst>
                                </p:cTn>
                              </p:par>
                              <p:par>
                                <p:cTn id="34" presetID="1" presetClass="mediacall" presetSubtype="0" fill="hold" nodeType="withEffect">
                                  <p:stCondLst>
                                    <p:cond delay="0"/>
                                  </p:stCondLst>
                                  <p:childTnLst>
                                    <p:cmd type="call" cmd="playFrom(0.0)">
                                      <p:cBhvr>
                                        <p:cTn id="35" dur="7711" fill="hold"/>
                                        <p:tgtEl>
                                          <p:spTgt spid="62466"/>
                                        </p:tgtEl>
                                      </p:cBhvr>
                                    </p:cmd>
                                  </p:childTnLst>
                                </p:cTn>
                              </p:par>
                              <p:par>
                                <p:cTn id="36" presetID="0" presetClass="path" presetSubtype="0" repeatCount="indefinite" accel="50000" decel="50000" fill="hold" nodeType="withEffect">
                                  <p:stCondLst>
                                    <p:cond delay="0"/>
                                  </p:stCondLst>
                                  <p:childTnLst>
                                    <p:animMotion origin="layout" path="M 0.20121 0.0788 C 0.39792 0.08736 0.59462 0.09128 0.79201 0.09128 C 0.71944 0.02773 0.61562 0.09452 0.52917 0.0758 C 0.51805 0.07048 0.49427 0.06656 0.49427 0.06679 C 0.47656 0.05824 0.44635 0.05431 0.42691 0.05107 C 0.36649 0.05269 0.30573 0.05015 0.24549 0.05708 C 0.23194 0.0587 0.21753 0.06956 0.20365 0.07256 C 0.19496 0.07649 0.19427 0.07441 0.20121 0.0788 Z " pathEditMode="relative" rAng="0" ptsTypes="ffffffff">
                                      <p:cBhvr>
                                        <p:cTn id="37" dur="5000" fill="hold"/>
                                        <p:tgtEl>
                                          <p:spTgt spid="62474"/>
                                        </p:tgtEl>
                                        <p:attrNameLst>
                                          <p:attrName>ppt_x</p:attrName>
                                          <p:attrName>ppt_y</p:attrName>
                                        </p:attrNameLst>
                                      </p:cBhvr>
                                      <p:rCtr x="292" y="-18"/>
                                    </p:animMotion>
                                  </p:childTnLst>
                                </p:cTn>
                              </p:par>
                              <p:par>
                                <p:cTn id="38" presetID="23" presetClass="entr" presetSubtype="528" repeatCount="indefinite" fill="hold" grpId="0" nodeType="withEffect">
                                  <p:stCondLst>
                                    <p:cond delay="0"/>
                                  </p:stCondLst>
                                  <p:childTnLst>
                                    <p:set>
                                      <p:cBhvr>
                                        <p:cTn id="39" dur="1" fill="hold">
                                          <p:stCondLst>
                                            <p:cond delay="0"/>
                                          </p:stCondLst>
                                        </p:cTn>
                                        <p:tgtEl>
                                          <p:spTgt spid="62475"/>
                                        </p:tgtEl>
                                        <p:attrNameLst>
                                          <p:attrName>style.visibility</p:attrName>
                                        </p:attrNameLst>
                                      </p:cBhvr>
                                      <p:to>
                                        <p:strVal val="visible"/>
                                      </p:to>
                                    </p:set>
                                    <p:anim calcmode="lin" valueType="num">
                                      <p:cBhvr>
                                        <p:cTn id="40" dur="500" fill="hold"/>
                                        <p:tgtEl>
                                          <p:spTgt spid="62475"/>
                                        </p:tgtEl>
                                        <p:attrNameLst>
                                          <p:attrName>ppt_w</p:attrName>
                                        </p:attrNameLst>
                                      </p:cBhvr>
                                      <p:tavLst>
                                        <p:tav tm="0">
                                          <p:val>
                                            <p:fltVal val="0"/>
                                          </p:val>
                                        </p:tav>
                                        <p:tav tm="100000">
                                          <p:val>
                                            <p:strVal val="#ppt_w"/>
                                          </p:val>
                                        </p:tav>
                                      </p:tavLst>
                                    </p:anim>
                                    <p:anim calcmode="lin" valueType="num">
                                      <p:cBhvr>
                                        <p:cTn id="41" dur="500" fill="hold"/>
                                        <p:tgtEl>
                                          <p:spTgt spid="62475"/>
                                        </p:tgtEl>
                                        <p:attrNameLst>
                                          <p:attrName>ppt_h</p:attrName>
                                        </p:attrNameLst>
                                      </p:cBhvr>
                                      <p:tavLst>
                                        <p:tav tm="0">
                                          <p:val>
                                            <p:fltVal val="0"/>
                                          </p:val>
                                        </p:tav>
                                        <p:tav tm="100000">
                                          <p:val>
                                            <p:strVal val="#ppt_h"/>
                                          </p:val>
                                        </p:tav>
                                      </p:tavLst>
                                    </p:anim>
                                    <p:anim calcmode="lin" valueType="num">
                                      <p:cBhvr>
                                        <p:cTn id="42" dur="500" fill="hold"/>
                                        <p:tgtEl>
                                          <p:spTgt spid="62475"/>
                                        </p:tgtEl>
                                        <p:attrNameLst>
                                          <p:attrName>ppt_x</p:attrName>
                                        </p:attrNameLst>
                                      </p:cBhvr>
                                      <p:tavLst>
                                        <p:tav tm="0">
                                          <p:val>
                                            <p:fltVal val="0.5"/>
                                          </p:val>
                                        </p:tav>
                                        <p:tav tm="100000">
                                          <p:val>
                                            <p:strVal val="#ppt_x"/>
                                          </p:val>
                                        </p:tav>
                                      </p:tavLst>
                                    </p:anim>
                                    <p:anim calcmode="lin" valueType="num">
                                      <p:cBhvr>
                                        <p:cTn id="43" dur="500" fill="hold"/>
                                        <p:tgtEl>
                                          <p:spTgt spid="62475"/>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0"/>
                                  </p:stCondLst>
                                  <p:childTnLst>
                                    <p:set>
                                      <p:cBhvr>
                                        <p:cTn id="45" dur="1" fill="hold">
                                          <p:stCondLst>
                                            <p:cond delay="0"/>
                                          </p:stCondLst>
                                        </p:cTn>
                                        <p:tgtEl>
                                          <p:spTgt spid="62476"/>
                                        </p:tgtEl>
                                        <p:attrNameLst>
                                          <p:attrName>style.visibility</p:attrName>
                                        </p:attrNameLst>
                                      </p:cBhvr>
                                      <p:to>
                                        <p:strVal val="visible"/>
                                      </p:to>
                                    </p:set>
                                    <p:anim calcmode="lin" valueType="num">
                                      <p:cBhvr>
                                        <p:cTn id="46" dur="500" fill="hold"/>
                                        <p:tgtEl>
                                          <p:spTgt spid="62476"/>
                                        </p:tgtEl>
                                        <p:attrNameLst>
                                          <p:attrName>ppt_w</p:attrName>
                                        </p:attrNameLst>
                                      </p:cBhvr>
                                      <p:tavLst>
                                        <p:tav tm="0">
                                          <p:val>
                                            <p:fltVal val="0"/>
                                          </p:val>
                                        </p:tav>
                                        <p:tav tm="100000">
                                          <p:val>
                                            <p:strVal val="#ppt_w"/>
                                          </p:val>
                                        </p:tav>
                                      </p:tavLst>
                                    </p:anim>
                                    <p:anim calcmode="lin" valueType="num">
                                      <p:cBhvr>
                                        <p:cTn id="47" dur="500" fill="hold"/>
                                        <p:tgtEl>
                                          <p:spTgt spid="62476"/>
                                        </p:tgtEl>
                                        <p:attrNameLst>
                                          <p:attrName>ppt_h</p:attrName>
                                        </p:attrNameLst>
                                      </p:cBhvr>
                                      <p:tavLst>
                                        <p:tav tm="0">
                                          <p:val>
                                            <p:fltVal val="0"/>
                                          </p:val>
                                        </p:tav>
                                        <p:tav tm="100000">
                                          <p:val>
                                            <p:strVal val="#ppt_h"/>
                                          </p:val>
                                        </p:tav>
                                      </p:tavLst>
                                    </p:anim>
                                    <p:anim calcmode="lin" valueType="num">
                                      <p:cBhvr>
                                        <p:cTn id="48" dur="500" fill="hold"/>
                                        <p:tgtEl>
                                          <p:spTgt spid="62476"/>
                                        </p:tgtEl>
                                        <p:attrNameLst>
                                          <p:attrName>ppt_x</p:attrName>
                                        </p:attrNameLst>
                                      </p:cBhvr>
                                      <p:tavLst>
                                        <p:tav tm="0">
                                          <p:val>
                                            <p:fltVal val="0.5"/>
                                          </p:val>
                                        </p:tav>
                                        <p:tav tm="100000">
                                          <p:val>
                                            <p:strVal val="#ppt_x"/>
                                          </p:val>
                                        </p:tav>
                                      </p:tavLst>
                                    </p:anim>
                                    <p:anim calcmode="lin" valueType="num">
                                      <p:cBhvr>
                                        <p:cTn id="49" dur="500" fill="hold"/>
                                        <p:tgtEl>
                                          <p:spTgt spid="62476"/>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62477"/>
                                        </p:tgtEl>
                                        <p:attrNameLst>
                                          <p:attrName>style.visibility</p:attrName>
                                        </p:attrNameLst>
                                      </p:cBhvr>
                                      <p:to>
                                        <p:strVal val="visible"/>
                                      </p:to>
                                    </p:set>
                                    <p:anim calcmode="lin" valueType="num">
                                      <p:cBhvr>
                                        <p:cTn id="52" dur="500" fill="hold"/>
                                        <p:tgtEl>
                                          <p:spTgt spid="62477"/>
                                        </p:tgtEl>
                                        <p:attrNameLst>
                                          <p:attrName>ppt_w</p:attrName>
                                        </p:attrNameLst>
                                      </p:cBhvr>
                                      <p:tavLst>
                                        <p:tav tm="0">
                                          <p:val>
                                            <p:fltVal val="0"/>
                                          </p:val>
                                        </p:tav>
                                        <p:tav tm="100000">
                                          <p:val>
                                            <p:strVal val="#ppt_w"/>
                                          </p:val>
                                        </p:tav>
                                      </p:tavLst>
                                    </p:anim>
                                    <p:anim calcmode="lin" valueType="num">
                                      <p:cBhvr>
                                        <p:cTn id="53" dur="500" fill="hold"/>
                                        <p:tgtEl>
                                          <p:spTgt spid="62477"/>
                                        </p:tgtEl>
                                        <p:attrNameLst>
                                          <p:attrName>ppt_h</p:attrName>
                                        </p:attrNameLst>
                                      </p:cBhvr>
                                      <p:tavLst>
                                        <p:tav tm="0">
                                          <p:val>
                                            <p:fltVal val="0"/>
                                          </p:val>
                                        </p:tav>
                                        <p:tav tm="100000">
                                          <p:val>
                                            <p:strVal val="#ppt_h"/>
                                          </p:val>
                                        </p:tav>
                                      </p:tavLst>
                                    </p:anim>
                                    <p:anim calcmode="lin" valueType="num">
                                      <p:cBhvr>
                                        <p:cTn id="54" dur="500" fill="hold"/>
                                        <p:tgtEl>
                                          <p:spTgt spid="62477"/>
                                        </p:tgtEl>
                                        <p:attrNameLst>
                                          <p:attrName>ppt_x</p:attrName>
                                        </p:attrNameLst>
                                      </p:cBhvr>
                                      <p:tavLst>
                                        <p:tav tm="0">
                                          <p:val>
                                            <p:fltVal val="0.5"/>
                                          </p:val>
                                        </p:tav>
                                        <p:tav tm="100000">
                                          <p:val>
                                            <p:strVal val="#ppt_x"/>
                                          </p:val>
                                        </p:tav>
                                      </p:tavLst>
                                    </p:anim>
                                    <p:anim calcmode="lin" valueType="num">
                                      <p:cBhvr>
                                        <p:cTn id="55" dur="500" fill="hold"/>
                                        <p:tgtEl>
                                          <p:spTgt spid="624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56" repeatCount="indefinite" display="0">
                  <p:stCondLst>
                    <p:cond delay="indefinite"/>
                  </p:stCondLst>
                  <p:endCondLst>
                    <p:cond evt="onNext" delay="0">
                      <p:tgtEl>
                        <p:sldTgt/>
                      </p:tgtEl>
                    </p:cond>
                    <p:cond evt="onPrev" delay="0">
                      <p:tgtEl>
                        <p:sldTgt/>
                      </p:tgtEl>
                    </p:cond>
                    <p:cond evt="onStopAudio" delay="0">
                      <p:tgtEl>
                        <p:sldTgt/>
                      </p:tgtEl>
                    </p:cond>
                  </p:endCondLst>
                </p:cTn>
                <p:tgtEl>
                  <p:spTgt spid="62466"/>
                </p:tgtEl>
              </p:cMediaNode>
            </p:audio>
          </p:childTnLst>
        </p:cTn>
      </p:par>
    </p:tnLst>
    <p:bldLst>
      <p:bldP spid="62468" grpId="0" animBg="1"/>
      <p:bldP spid="62470" grpId="0" animBg="1"/>
      <p:bldP spid="62471" grpId="0" animBg="1"/>
      <p:bldP spid="62472" grpId="0" animBg="1"/>
      <p:bldP spid="62473" grpId="0" animBg="1"/>
      <p:bldP spid="62475" grpId="0" animBg="1"/>
      <p:bldP spid="62476" grpId="0" animBg="1"/>
      <p:bldP spid="6247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i Mặt Trăng nhuộm sắc đỏ trên bầu trời V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659987" y="2942421"/>
            <a:ext cx="8918917" cy="1737360"/>
          </a:xfrm>
          <a:prstGeom prst="rect">
            <a:avLst/>
          </a:prstGeom>
          <a:noFill/>
        </p:spPr>
        <p:txBody>
          <a:bodyPr wrap="none" lIns="91440" tIns="45720" rIns="91440" bIns="45720">
            <a:prstTxWarp prst="textDeflateBottom">
              <a:avLst/>
            </a:prstTxWarp>
            <a:spAutoFit/>
          </a:bodyPr>
          <a:lstStyle/>
          <a:p>
            <a:pPr algn="ctr"/>
            <a:r>
              <a:rPr lang="en-US" sz="5400" b="1" cap="none" spc="0" dirty="0" err="1" smtClean="0">
                <a:ln w="12700">
                  <a:solidFill>
                    <a:schemeClr val="accent5"/>
                  </a:solidFill>
                  <a:prstDash val="solid"/>
                </a:ln>
                <a:solidFill>
                  <a:schemeClr val="bg1"/>
                </a:solidFill>
                <a:effectLst/>
              </a:rPr>
              <a:t>Mặt</a:t>
            </a:r>
            <a:r>
              <a:rPr lang="en-US" sz="5400" b="1" cap="none" spc="0" dirty="0" smtClean="0">
                <a:ln w="12700">
                  <a:solidFill>
                    <a:schemeClr val="accent5"/>
                  </a:solidFill>
                  <a:prstDash val="solid"/>
                </a:ln>
                <a:solidFill>
                  <a:schemeClr val="bg1"/>
                </a:solidFill>
                <a:effectLst/>
              </a:rPr>
              <a:t> </a:t>
            </a:r>
            <a:r>
              <a:rPr lang="en-US" sz="5400" b="1" cap="none" spc="0" dirty="0" err="1" smtClean="0">
                <a:ln w="12700">
                  <a:solidFill>
                    <a:schemeClr val="accent5"/>
                  </a:solidFill>
                  <a:prstDash val="solid"/>
                </a:ln>
                <a:solidFill>
                  <a:schemeClr val="bg1"/>
                </a:solidFill>
                <a:effectLst/>
              </a:rPr>
              <a:t>Trăng</a:t>
            </a:r>
            <a:r>
              <a:rPr lang="en-US" sz="5400" b="1" cap="none" spc="0" dirty="0" smtClean="0">
                <a:ln w="12700">
                  <a:solidFill>
                    <a:schemeClr val="accent5"/>
                  </a:solidFill>
                  <a:prstDash val="solid"/>
                </a:ln>
                <a:solidFill>
                  <a:schemeClr val="bg1"/>
                </a:solidFill>
                <a:effectLst/>
              </a:rPr>
              <a:t> </a:t>
            </a:r>
            <a:r>
              <a:rPr lang="en-US" sz="5400" b="1" cap="none" spc="0" dirty="0" err="1" smtClean="0">
                <a:ln w="12700">
                  <a:solidFill>
                    <a:schemeClr val="accent5"/>
                  </a:solidFill>
                  <a:prstDash val="solid"/>
                </a:ln>
                <a:solidFill>
                  <a:schemeClr val="bg1"/>
                </a:solidFill>
                <a:effectLst/>
              </a:rPr>
              <a:t>và</a:t>
            </a:r>
            <a:r>
              <a:rPr lang="en-US" sz="5400" b="1" cap="none" spc="0" dirty="0" smtClean="0">
                <a:ln w="12700">
                  <a:solidFill>
                    <a:schemeClr val="accent5"/>
                  </a:solidFill>
                  <a:prstDash val="solid"/>
                </a:ln>
                <a:solidFill>
                  <a:schemeClr val="bg1"/>
                </a:solidFill>
                <a:effectLst/>
              </a:rPr>
              <a:t> </a:t>
            </a:r>
            <a:r>
              <a:rPr lang="en-US" sz="5400" b="1" cap="none" spc="0" dirty="0" err="1" smtClean="0">
                <a:ln w="12700">
                  <a:solidFill>
                    <a:schemeClr val="accent5"/>
                  </a:solidFill>
                  <a:prstDash val="solid"/>
                </a:ln>
                <a:solidFill>
                  <a:schemeClr val="bg1"/>
                </a:solidFill>
                <a:effectLst/>
              </a:rPr>
              <a:t>các</a:t>
            </a:r>
            <a:r>
              <a:rPr lang="en-US" sz="5400" b="1" dirty="0" smtClean="0">
                <a:ln w="12700">
                  <a:solidFill>
                    <a:schemeClr val="accent5"/>
                  </a:solidFill>
                  <a:prstDash val="solid"/>
                </a:ln>
                <a:solidFill>
                  <a:schemeClr val="bg1"/>
                </a:solidFill>
              </a:rPr>
              <a:t> </a:t>
            </a:r>
            <a:r>
              <a:rPr lang="en-US" sz="5400" b="1" dirty="0" err="1" smtClean="0">
                <a:ln w="12700">
                  <a:solidFill>
                    <a:schemeClr val="accent5"/>
                  </a:solidFill>
                  <a:prstDash val="solid"/>
                </a:ln>
                <a:solidFill>
                  <a:schemeClr val="bg1"/>
                </a:solidFill>
              </a:rPr>
              <a:t>vì</a:t>
            </a:r>
            <a:r>
              <a:rPr lang="en-US" sz="5400" b="1" dirty="0" smtClean="0">
                <a:ln w="12700">
                  <a:solidFill>
                    <a:schemeClr val="accent5"/>
                  </a:solidFill>
                  <a:prstDash val="solid"/>
                </a:ln>
                <a:solidFill>
                  <a:schemeClr val="bg1"/>
                </a:solidFill>
              </a:rPr>
              <a:t> </a:t>
            </a:r>
            <a:r>
              <a:rPr lang="en-US" sz="5400" b="1" dirty="0" err="1" smtClean="0">
                <a:ln w="12700">
                  <a:solidFill>
                    <a:schemeClr val="accent5"/>
                  </a:solidFill>
                  <a:prstDash val="solid"/>
                </a:ln>
                <a:solidFill>
                  <a:schemeClr val="bg1"/>
                </a:solidFill>
              </a:rPr>
              <a:t>sao</a:t>
            </a:r>
            <a:endParaRPr lang="en-US" sz="5400" b="1" cap="none" spc="0" dirty="0" smtClean="0">
              <a:ln w="12700">
                <a:solidFill>
                  <a:schemeClr val="accent5"/>
                </a:solidFill>
                <a:prstDash val="solid"/>
              </a:ln>
              <a:solidFill>
                <a:schemeClr val="bg1"/>
              </a:solidFill>
              <a:effectLst/>
            </a:endParaRPr>
          </a:p>
        </p:txBody>
      </p:sp>
      <p:sp>
        <p:nvSpPr>
          <p:cNvPr id="4" name="TextBox 3"/>
          <p:cNvSpPr txBox="1"/>
          <p:nvPr/>
        </p:nvSpPr>
        <p:spPr>
          <a:xfrm>
            <a:off x="2441587" y="78369"/>
            <a:ext cx="7552712" cy="954107"/>
          </a:xfrm>
          <a:prstGeom prst="rect">
            <a:avLst/>
          </a:prstGeom>
          <a:noFill/>
        </p:spPr>
        <p:txBody>
          <a:bodyPr wrap="square" rtlCol="0">
            <a:spAutoFit/>
          </a:bodyPr>
          <a:lstStyle/>
          <a:p>
            <a:pPr algn="ctr"/>
            <a:r>
              <a:rPr lang="en-US" sz="2800" b="1" dirty="0" smtClean="0">
                <a:solidFill>
                  <a:schemeClr val="bg1"/>
                </a:solidFill>
                <a:latin typeface="Times New Roman" panose="02020603050405020304" pitchFamily="18" charset="0"/>
                <a:cs typeface="Times New Roman" panose="02020603050405020304" pitchFamily="18" charset="0"/>
              </a:rPr>
              <a:t> </a:t>
            </a:r>
          </a:p>
          <a:p>
            <a:pPr algn="ctr"/>
            <a:r>
              <a:rPr lang="en-US" sz="2800" b="1" dirty="0" err="1" smtClean="0">
                <a:solidFill>
                  <a:schemeClr val="bg1"/>
                </a:solidFill>
                <a:latin typeface="Times New Roman" panose="02020603050405020304" pitchFamily="18" charset="0"/>
                <a:cs typeface="Times New Roman" panose="02020603050405020304" pitchFamily="18" charset="0"/>
              </a:rPr>
              <a:t>Tự</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nhiên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và</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Xã</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hội</a:t>
            </a:r>
            <a:endParaRPr lang="en-US" sz="2800" b="1"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27603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7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750"/>
                                        <p:tgtEl>
                                          <p:spTgt spid="3"/>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6982" y="0"/>
            <a:ext cx="12288981" cy="6858000"/>
          </a:xfrm>
          <a:prstGeom prst="rect">
            <a:avLst/>
          </a:prstGeom>
        </p:spPr>
      </p:pic>
      <p:sp>
        <p:nvSpPr>
          <p:cNvPr id="2" name="TextBox 1"/>
          <p:cNvSpPr txBox="1"/>
          <p:nvPr/>
        </p:nvSpPr>
        <p:spPr>
          <a:xfrm>
            <a:off x="2441587" y="78369"/>
            <a:ext cx="7552712" cy="1508105"/>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 </a:t>
            </a:r>
          </a:p>
          <a:p>
            <a:pPr algn="ctr"/>
            <a:r>
              <a:rPr lang="en-US" sz="2800" b="1" dirty="0" err="1" smtClean="0">
                <a:latin typeface="Times New Roman" panose="02020603050405020304" pitchFamily="18" charset="0"/>
                <a:cs typeface="Times New Roman" panose="02020603050405020304" pitchFamily="18" charset="0"/>
              </a:rPr>
              <a:t>Tự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hội</a:t>
            </a:r>
            <a:endParaRPr lang="en-US" sz="2800" b="1" dirty="0" smtClean="0">
              <a:latin typeface="Times New Roman" panose="02020603050405020304" pitchFamily="18" charset="0"/>
              <a:cs typeface="Times New Roman" panose="02020603050405020304" pitchFamily="18" charset="0"/>
            </a:endParaRPr>
          </a:p>
          <a:p>
            <a:pPr algn="ctr"/>
            <a:r>
              <a:rPr lang="en-US" sz="3600" b="1" dirty="0" err="1" smtClean="0">
                <a:solidFill>
                  <a:srgbClr val="0070C0"/>
                </a:solidFill>
                <a:latin typeface="Times New Roman" panose="02020603050405020304" pitchFamily="18" charset="0"/>
                <a:cs typeface="Times New Roman" panose="02020603050405020304" pitchFamily="18" charset="0"/>
              </a:rPr>
              <a:t>Bài</a:t>
            </a:r>
            <a:r>
              <a:rPr lang="en-US" sz="3600" b="1" dirty="0" smtClean="0">
                <a:solidFill>
                  <a:srgbClr val="0070C0"/>
                </a:solidFill>
                <a:latin typeface="Times New Roman" panose="02020603050405020304" pitchFamily="18" charset="0"/>
                <a:cs typeface="Times New Roman" panose="02020603050405020304" pitchFamily="18" charset="0"/>
              </a:rPr>
              <a:t> 33: </a:t>
            </a:r>
            <a:r>
              <a:rPr lang="en-US" sz="3600" b="1" dirty="0" err="1" smtClean="0">
                <a:solidFill>
                  <a:srgbClr val="0070C0"/>
                </a:solidFill>
                <a:latin typeface="Times New Roman" panose="02020603050405020304" pitchFamily="18" charset="0"/>
                <a:cs typeface="Times New Roman" panose="02020603050405020304" pitchFamily="18" charset="0"/>
              </a:rPr>
              <a:t>Mặt</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Trăng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và</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các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vì</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sao</a:t>
            </a:r>
            <a:endParaRPr lang="en-US" sz="3600" b="1" dirty="0" smtClean="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215" y="1614489"/>
            <a:ext cx="5821274" cy="523220"/>
          </a:xfrm>
          <a:prstGeom prst="rect">
            <a:avLst/>
          </a:prstGeom>
          <a:noFill/>
        </p:spPr>
        <p:txBody>
          <a:bodyPr wrap="none" lIns="91440" tIns="45720" rIns="91440" bIns="45720">
            <a:spAutoFit/>
          </a:bodyPr>
          <a:lstStyle/>
          <a:p>
            <a:pPr algn="ctr"/>
            <a:r>
              <a:rPr lang="vi-VN" sz="2800" b="1" u="sng"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 động 1: Tìm hiểu về Mặt Trăng</a:t>
            </a:r>
            <a:endParaRPr lang="en-US" sz="2800" b="1" u="sng"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7679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Kết quả hình ảnh cho hình ảnh em bé ôm hộp bút màu"/>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4393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rot="194831">
            <a:off x="1658520" y="3502386"/>
            <a:ext cx="9741567" cy="1326676"/>
          </a:xfrm>
          <a:prstGeom prst="rect">
            <a:avLst/>
          </a:prstGeom>
          <a:noFill/>
        </p:spPr>
        <p:txBody>
          <a:bodyPr wrap="none" lIns="91440" tIns="45720" rIns="91440" bIns="45720">
            <a:prstTxWarp prst="textArchUp">
              <a:avLst/>
            </a:prstTxWarp>
            <a:spAutoFit/>
          </a:bodyPr>
          <a:lstStyle/>
          <a:p>
            <a:pPr algn="ctr"/>
            <a:r>
              <a:rPr lang="en-US" sz="9600" b="1" dirty="0" err="1" smtClean="0">
                <a:ln w="9525">
                  <a:solidFill>
                    <a:schemeClr val="bg1"/>
                  </a:solidFill>
                  <a:prstDash val="solid"/>
                </a:ln>
                <a:solidFill>
                  <a:srgbClr val="FF0000"/>
                </a:solidFill>
                <a:effectLst>
                  <a:outerShdw blurRad="50800" dist="38100" dir="5400000" algn="t" rotWithShape="0">
                    <a:prstClr val="black">
                      <a:alpha val="40000"/>
                    </a:prstClr>
                  </a:outerShdw>
                </a:effectLst>
              </a:rPr>
              <a:t>Chúng</a:t>
            </a:r>
            <a:r>
              <a:rPr lang="en-US" sz="9600" b="1" dirty="0" smtClean="0">
                <a:ln w="9525">
                  <a:solidFill>
                    <a:schemeClr val="bg1"/>
                  </a:solidFill>
                  <a:prstDash val="solid"/>
                </a:ln>
                <a:solidFill>
                  <a:srgbClr val="FF0000"/>
                </a:solidFill>
                <a:effectLst>
                  <a:outerShdw blurRad="50800" dist="38100" dir="5400000" algn="t" rotWithShape="0">
                    <a:prstClr val="black">
                      <a:alpha val="40000"/>
                    </a:prstClr>
                  </a:outerShdw>
                </a:effectLst>
              </a:rPr>
              <a:t> </a:t>
            </a:r>
            <a:r>
              <a:rPr lang="en-US" sz="9600" b="1" dirty="0" err="1" smtClean="0">
                <a:ln w="9525">
                  <a:solidFill>
                    <a:schemeClr val="bg1"/>
                  </a:solidFill>
                  <a:prstDash val="solid"/>
                </a:ln>
                <a:solidFill>
                  <a:srgbClr val="FF0000"/>
                </a:solidFill>
                <a:effectLst>
                  <a:outerShdw blurRad="50800" dist="38100" dir="5400000" algn="t" rotWithShape="0">
                    <a:prstClr val="black">
                      <a:alpha val="40000"/>
                    </a:prstClr>
                  </a:outerShdw>
                </a:effectLst>
              </a:rPr>
              <a:t>em</a:t>
            </a:r>
            <a:r>
              <a:rPr lang="en-US" sz="9600" b="1" dirty="0" smtClean="0">
                <a:ln w="9525">
                  <a:solidFill>
                    <a:schemeClr val="bg1"/>
                  </a:solidFill>
                  <a:prstDash val="solid"/>
                </a:ln>
                <a:solidFill>
                  <a:srgbClr val="FF0000"/>
                </a:solidFill>
                <a:effectLst>
                  <a:outerShdw blurRad="50800" dist="38100" dir="5400000" algn="t" rotWithShape="0">
                    <a:prstClr val="black">
                      <a:alpha val="40000"/>
                    </a:prstClr>
                  </a:outerShdw>
                </a:effectLst>
              </a:rPr>
              <a:t> </a:t>
            </a:r>
            <a:r>
              <a:rPr lang="en-US" sz="9600" b="1" dirty="0" err="1" smtClean="0">
                <a:ln w="9525">
                  <a:solidFill>
                    <a:schemeClr val="bg1"/>
                  </a:solidFill>
                  <a:prstDash val="solid"/>
                </a:ln>
                <a:solidFill>
                  <a:srgbClr val="FF0000"/>
                </a:solidFill>
                <a:effectLst>
                  <a:outerShdw blurRad="50800" dist="38100" dir="5400000" algn="t" rotWithShape="0">
                    <a:prstClr val="black">
                      <a:alpha val="40000"/>
                    </a:prstClr>
                  </a:outerShdw>
                </a:effectLst>
              </a:rPr>
              <a:t>là</a:t>
            </a:r>
            <a:r>
              <a:rPr lang="en-US" sz="9600" b="1" dirty="0" smtClean="0">
                <a:ln w="9525">
                  <a:solidFill>
                    <a:schemeClr val="bg1"/>
                  </a:solidFill>
                  <a:prstDash val="solid"/>
                </a:ln>
                <a:solidFill>
                  <a:srgbClr val="FF0000"/>
                </a:solidFill>
                <a:effectLst>
                  <a:outerShdw blurRad="50800" dist="38100" dir="5400000" algn="t" rotWithShape="0">
                    <a:prstClr val="black">
                      <a:alpha val="40000"/>
                    </a:prstClr>
                  </a:outerShdw>
                </a:effectLst>
              </a:rPr>
              <a:t> </a:t>
            </a:r>
            <a:r>
              <a:rPr lang="en-US" sz="9600" b="1" dirty="0" err="1" smtClean="0">
                <a:ln w="9525">
                  <a:solidFill>
                    <a:schemeClr val="bg1"/>
                  </a:solidFill>
                  <a:prstDash val="solid"/>
                </a:ln>
                <a:solidFill>
                  <a:srgbClr val="FF0000"/>
                </a:solidFill>
                <a:effectLst>
                  <a:outerShdw blurRad="50800" dist="38100" dir="5400000" algn="t" rotWithShape="0">
                    <a:prstClr val="black">
                      <a:alpha val="40000"/>
                    </a:prstClr>
                  </a:outerShdw>
                </a:effectLst>
              </a:rPr>
              <a:t>họa</a:t>
            </a:r>
            <a:r>
              <a:rPr lang="en-US" sz="9600" b="1" dirty="0" smtClean="0">
                <a:ln w="9525">
                  <a:solidFill>
                    <a:schemeClr val="bg1"/>
                  </a:solidFill>
                  <a:prstDash val="solid"/>
                </a:ln>
                <a:solidFill>
                  <a:srgbClr val="FF0000"/>
                </a:solidFill>
                <a:effectLst>
                  <a:outerShdw blurRad="50800" dist="38100" dir="5400000" algn="t" rotWithShape="0">
                    <a:prstClr val="black">
                      <a:alpha val="40000"/>
                    </a:prstClr>
                  </a:outerShdw>
                </a:effectLst>
              </a:rPr>
              <a:t> </a:t>
            </a:r>
            <a:r>
              <a:rPr lang="en-US" sz="9600" b="1" dirty="0" err="1" smtClean="0">
                <a:ln w="9525">
                  <a:solidFill>
                    <a:schemeClr val="bg1"/>
                  </a:solidFill>
                  <a:prstDash val="solid"/>
                </a:ln>
                <a:solidFill>
                  <a:srgbClr val="FF0000"/>
                </a:solidFill>
                <a:effectLst>
                  <a:outerShdw blurRad="50800" dist="38100" dir="5400000" algn="t" rotWithShape="0">
                    <a:prstClr val="black">
                      <a:alpha val="40000"/>
                    </a:prstClr>
                  </a:outerShdw>
                </a:effectLst>
              </a:rPr>
              <a:t>sĩ</a:t>
            </a:r>
            <a:endParaRPr lang="en-US" sz="9600" b="1" cap="none" spc="0" dirty="0">
              <a:ln w="9525">
                <a:solidFill>
                  <a:schemeClr val="bg1"/>
                </a:solidFill>
                <a:prstDash val="solid"/>
              </a:ln>
              <a:solidFill>
                <a:srgbClr val="FF0000"/>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xmlns="" val="3307666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endCondLst>
                                    <p:cond evt="onNext" delay="0">
                                      <p:tgtEl>
                                        <p:sldTgt/>
                                      </p:tgtEl>
                                    </p:cond>
                                  </p:endCondLst>
                                  <p:iterate type="lt">
                                    <p:tmPct val="10000"/>
                                  </p:iterate>
                                  <p:childTnLst>
                                    <p:animMotion origin="layout" path="M 0.0 0.0 L 0.0 -0.07213" pathEditMode="relative" ptsTypes="">
                                      <p:cBhvr>
                                        <p:cTn id="6" dur="500" accel="50000" decel="50000" autoRev="1" fill="hold">
                                          <p:stCondLst>
                                            <p:cond delay="0"/>
                                          </p:stCondLst>
                                        </p:cTn>
                                        <p:tgtEl>
                                          <p:spTgt spid="7"/>
                                        </p:tgtEl>
                                        <p:attrNameLst>
                                          <p:attrName>ppt_x</p:attrName>
                                          <p:attrName>ppt_y</p:attrName>
                                        </p:attrNameLst>
                                      </p:cBhvr>
                                    </p:animMotion>
                                    <p:animRot by="1500000">
                                      <p:cBhvr>
                                        <p:cTn id="7" dur="250" fill="hold">
                                          <p:stCondLst>
                                            <p:cond delay="0"/>
                                          </p:stCondLst>
                                        </p:cTn>
                                        <p:tgtEl>
                                          <p:spTgt spid="7"/>
                                        </p:tgtEl>
                                        <p:attrNameLst>
                                          <p:attrName>r</p:attrName>
                                        </p:attrNameLst>
                                      </p:cBhvr>
                                    </p:animRot>
                                    <p:animRot by="-1500000">
                                      <p:cBhvr>
                                        <p:cTn id="8" dur="250" fill="hold">
                                          <p:stCondLst>
                                            <p:cond delay="250"/>
                                          </p:stCondLst>
                                        </p:cTn>
                                        <p:tgtEl>
                                          <p:spTgt spid="7"/>
                                        </p:tgtEl>
                                        <p:attrNameLst>
                                          <p:attrName>r</p:attrName>
                                        </p:attrNameLst>
                                      </p:cBhvr>
                                    </p:animRot>
                                    <p:animRot by="-1500000">
                                      <p:cBhvr>
                                        <p:cTn id="9" dur="250" fill="hold">
                                          <p:stCondLst>
                                            <p:cond delay="500"/>
                                          </p:stCondLst>
                                        </p:cTn>
                                        <p:tgtEl>
                                          <p:spTgt spid="7"/>
                                        </p:tgtEl>
                                        <p:attrNameLst>
                                          <p:attrName>r</p:attrName>
                                        </p:attrNameLst>
                                      </p:cBhvr>
                                    </p:animRot>
                                    <p:animRot by="1500000">
                                      <p:cBhvr>
                                        <p:cTn id="10" dur="250" fill="hold">
                                          <p:stCondLst>
                                            <p:cond delay="75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2" name="TextBox 1"/>
          <p:cNvSpPr txBox="1"/>
          <p:nvPr/>
        </p:nvSpPr>
        <p:spPr>
          <a:xfrm>
            <a:off x="2441587" y="78369"/>
            <a:ext cx="7552712" cy="1508105"/>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 </a:t>
            </a:r>
          </a:p>
          <a:p>
            <a:pPr algn="ctr"/>
            <a:r>
              <a:rPr lang="en-US" sz="2800" b="1" dirty="0" err="1" smtClean="0">
                <a:latin typeface="Times New Roman" panose="02020603050405020304" pitchFamily="18" charset="0"/>
                <a:cs typeface="Times New Roman" panose="02020603050405020304" pitchFamily="18" charset="0"/>
              </a:rPr>
              <a:t>Tự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hội</a:t>
            </a:r>
            <a:endParaRPr lang="en-US" sz="2800" b="1" dirty="0" smtClean="0">
              <a:latin typeface="Times New Roman" panose="02020603050405020304" pitchFamily="18" charset="0"/>
              <a:cs typeface="Times New Roman" panose="02020603050405020304" pitchFamily="18" charset="0"/>
            </a:endParaRPr>
          </a:p>
          <a:p>
            <a:pPr algn="ctr"/>
            <a:r>
              <a:rPr lang="en-US" sz="3600" b="1" dirty="0" err="1" smtClean="0">
                <a:solidFill>
                  <a:srgbClr val="0070C0"/>
                </a:solidFill>
                <a:latin typeface="Times New Roman" panose="02020603050405020304" pitchFamily="18" charset="0"/>
                <a:cs typeface="Times New Roman" panose="02020603050405020304" pitchFamily="18" charset="0"/>
              </a:rPr>
              <a:t>Bài</a:t>
            </a:r>
            <a:r>
              <a:rPr lang="en-US" sz="3600" b="1" dirty="0" smtClean="0">
                <a:solidFill>
                  <a:srgbClr val="0070C0"/>
                </a:solidFill>
                <a:latin typeface="Times New Roman" panose="02020603050405020304" pitchFamily="18" charset="0"/>
                <a:cs typeface="Times New Roman" panose="02020603050405020304" pitchFamily="18" charset="0"/>
              </a:rPr>
              <a:t> 33: </a:t>
            </a:r>
            <a:r>
              <a:rPr lang="en-US" sz="3600" b="1" dirty="0" err="1" smtClean="0">
                <a:solidFill>
                  <a:srgbClr val="0070C0"/>
                </a:solidFill>
                <a:latin typeface="Times New Roman" panose="02020603050405020304" pitchFamily="18" charset="0"/>
                <a:cs typeface="Times New Roman" panose="02020603050405020304" pitchFamily="18" charset="0"/>
              </a:rPr>
              <a:t>Mặt</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Trăng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và</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các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vì</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sao</a:t>
            </a:r>
            <a:endParaRPr lang="en-US" sz="3600" b="1" dirty="0" smtClean="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28956" y="2758232"/>
            <a:ext cx="1568058" cy="3170099"/>
          </a:xfrm>
          <a:prstGeom prst="rect">
            <a:avLst/>
          </a:prstGeom>
          <a:noFill/>
        </p:spPr>
        <p:txBody>
          <a:bodyPr wrap="none" lIns="91440" tIns="45720" rIns="91440" bIns="45720">
            <a:spAutoFit/>
          </a:bodyPr>
          <a:lstStyle/>
          <a:p>
            <a:pPr algn="ctr"/>
            <a:r>
              <a:rPr lang="en-US" sz="4000" b="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Thảo</a:t>
            </a:r>
            <a:r>
              <a:rPr lang="en-US" sz="4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vi-VN" sz="4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en-US" sz="4000" b="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luận</a:t>
            </a:r>
            <a:r>
              <a:rPr lang="en-US" sz="4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vi-VN" sz="4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en-US" sz="4000" b="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nhóm</a:t>
            </a:r>
            <a:r>
              <a:rPr lang="en-US" sz="4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vi-VN" sz="4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en-US" sz="4000" b="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theo</a:t>
            </a:r>
            <a:r>
              <a:rPr lang="en-US" sz="4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vi-VN" sz="40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en-US" sz="4000" b="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bàn</a:t>
            </a:r>
            <a:endParaRPr lang="en-US" sz="40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AutoShape 4" descr="Kết quả hình ảnh cho hình ảnh mặt trăng mặt trời và trái đ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Kết quả hình ảnh cho hình ảnh mặt trăng mặt trời và trái đất"/>
          <p:cNvSpPr>
            <a:spLocks noChangeAspect="1" noChangeArrowheads="1"/>
          </p:cNvSpPr>
          <p:nvPr/>
        </p:nvSpPr>
        <p:spPr bwMode="auto">
          <a:xfrm>
            <a:off x="307974" y="7937"/>
            <a:ext cx="1872517" cy="187252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3" name="Diagram 12"/>
          <p:cNvGraphicFramePr/>
          <p:nvPr>
            <p:extLst>
              <p:ext uri="{D42A27DB-BD31-4B8C-83A1-F6EECF244321}">
                <p14:modId xmlns:p14="http://schemas.microsoft.com/office/powerpoint/2010/main" xmlns="" val="2777218276"/>
              </p:ext>
            </p:extLst>
          </p:nvPr>
        </p:nvGraphicFramePr>
        <p:xfrm>
          <a:off x="2771334" y="2592007"/>
          <a:ext cx="7357401" cy="4464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Rectangle 33"/>
          <p:cNvSpPr/>
          <p:nvPr/>
        </p:nvSpPr>
        <p:spPr>
          <a:xfrm>
            <a:off x="313215" y="1614489"/>
            <a:ext cx="5821274" cy="523220"/>
          </a:xfrm>
          <a:prstGeom prst="rect">
            <a:avLst/>
          </a:prstGeom>
          <a:noFill/>
        </p:spPr>
        <p:txBody>
          <a:bodyPr wrap="none" lIns="91440" tIns="45720" rIns="91440" bIns="45720">
            <a:spAutoFit/>
          </a:bodyPr>
          <a:lstStyle/>
          <a:p>
            <a:pPr algn="ctr"/>
            <a:r>
              <a:rPr lang="vi-VN" sz="2800" b="1" u="sng"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 động 1: Tìm hiểu về Mặt Trăng</a:t>
            </a:r>
            <a:endParaRPr lang="en-US" sz="2800" b="1" u="sng"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5778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2" name="TextBox 1"/>
          <p:cNvSpPr txBox="1"/>
          <p:nvPr/>
        </p:nvSpPr>
        <p:spPr>
          <a:xfrm>
            <a:off x="2441587" y="78369"/>
            <a:ext cx="7552712" cy="1508105"/>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 </a:t>
            </a:r>
          </a:p>
          <a:p>
            <a:pPr algn="ctr"/>
            <a:r>
              <a:rPr lang="en-US" sz="2800" b="1" dirty="0" err="1" smtClean="0">
                <a:latin typeface="Times New Roman" panose="02020603050405020304" pitchFamily="18" charset="0"/>
                <a:cs typeface="Times New Roman" panose="02020603050405020304" pitchFamily="18" charset="0"/>
              </a:rPr>
              <a:t>Tự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hội</a:t>
            </a:r>
            <a:endParaRPr lang="en-US" sz="2800" b="1" dirty="0" smtClean="0">
              <a:latin typeface="Times New Roman" panose="02020603050405020304" pitchFamily="18" charset="0"/>
              <a:cs typeface="Times New Roman" panose="02020603050405020304" pitchFamily="18" charset="0"/>
            </a:endParaRPr>
          </a:p>
          <a:p>
            <a:pPr algn="ctr"/>
            <a:r>
              <a:rPr lang="en-US" sz="3600" b="1" dirty="0" err="1" smtClean="0">
                <a:solidFill>
                  <a:srgbClr val="0070C0"/>
                </a:solidFill>
                <a:latin typeface="Times New Roman" panose="02020603050405020304" pitchFamily="18" charset="0"/>
                <a:cs typeface="Times New Roman" panose="02020603050405020304" pitchFamily="18" charset="0"/>
              </a:rPr>
              <a:t>Bài</a:t>
            </a:r>
            <a:r>
              <a:rPr lang="en-US" sz="3600" b="1" dirty="0" smtClean="0">
                <a:solidFill>
                  <a:srgbClr val="0070C0"/>
                </a:solidFill>
                <a:latin typeface="Times New Roman" panose="02020603050405020304" pitchFamily="18" charset="0"/>
                <a:cs typeface="Times New Roman" panose="02020603050405020304" pitchFamily="18" charset="0"/>
              </a:rPr>
              <a:t> 33: </a:t>
            </a:r>
            <a:r>
              <a:rPr lang="en-US" sz="3600" b="1" dirty="0" err="1" smtClean="0">
                <a:solidFill>
                  <a:srgbClr val="0070C0"/>
                </a:solidFill>
                <a:latin typeface="Times New Roman" panose="02020603050405020304" pitchFamily="18" charset="0"/>
                <a:cs typeface="Times New Roman" panose="02020603050405020304" pitchFamily="18" charset="0"/>
              </a:rPr>
              <a:t>Mặt</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Trăng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và</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các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vì</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sao</a:t>
            </a:r>
            <a:endParaRPr lang="en-US" sz="3600" b="1" dirty="0" smtClean="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46057" y="2165723"/>
            <a:ext cx="5613008" cy="4474228"/>
          </a:xfrm>
          <a:prstGeom prst="rect">
            <a:avLst/>
          </a:prstGeom>
        </p:spPr>
      </p:pic>
      <p:pic>
        <p:nvPicPr>
          <p:cNvPr id="5" name="Picture 14" descr="Kết quả hình ảnh cho trăng đê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7287" y="2165723"/>
            <a:ext cx="5725551" cy="447422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13215" y="1614489"/>
            <a:ext cx="5821274" cy="523220"/>
          </a:xfrm>
          <a:prstGeom prst="rect">
            <a:avLst/>
          </a:prstGeom>
          <a:noFill/>
        </p:spPr>
        <p:txBody>
          <a:bodyPr wrap="none" lIns="91440" tIns="45720" rIns="91440" bIns="45720">
            <a:spAutoFit/>
          </a:bodyPr>
          <a:lstStyle/>
          <a:p>
            <a:pPr algn="ctr"/>
            <a:r>
              <a:rPr lang="vi-VN" sz="2800" b="1" u="sng"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 động 1: Tìm hiểu về Mặt Trăng</a:t>
            </a:r>
            <a:endParaRPr lang="en-US" sz="2800" b="1" u="sng"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7897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2)">
                                      <p:cBhvr>
                                        <p:cTn id="7" dur="2000"/>
                                        <p:tgtEl>
                                          <p:spTgt spid="5"/>
                                        </p:tgtEl>
                                      </p:cBhvr>
                                    </p:animEffect>
                                  </p:childTnLst>
                                </p:cTn>
                              </p:par>
                              <p:par>
                                <p:cTn id="8" presetID="21"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2)">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2" name="TextBox 1"/>
          <p:cNvSpPr txBox="1"/>
          <p:nvPr/>
        </p:nvSpPr>
        <p:spPr>
          <a:xfrm>
            <a:off x="2441587" y="78369"/>
            <a:ext cx="7552712" cy="1508105"/>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 </a:t>
            </a:r>
          </a:p>
          <a:p>
            <a:pPr algn="ctr"/>
            <a:r>
              <a:rPr lang="en-US" sz="2800" b="1" dirty="0" err="1" smtClean="0">
                <a:latin typeface="Times New Roman" panose="02020603050405020304" pitchFamily="18" charset="0"/>
                <a:cs typeface="Times New Roman" panose="02020603050405020304" pitchFamily="18" charset="0"/>
              </a:rPr>
              <a:t>Tự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hội</a:t>
            </a:r>
            <a:endParaRPr lang="en-US" sz="2800" b="1" dirty="0" smtClean="0">
              <a:latin typeface="Times New Roman" panose="02020603050405020304" pitchFamily="18" charset="0"/>
              <a:cs typeface="Times New Roman" panose="02020603050405020304" pitchFamily="18" charset="0"/>
            </a:endParaRPr>
          </a:p>
          <a:p>
            <a:pPr algn="ctr"/>
            <a:r>
              <a:rPr lang="en-US" sz="3600" b="1" dirty="0" err="1" smtClean="0">
                <a:solidFill>
                  <a:srgbClr val="0070C0"/>
                </a:solidFill>
                <a:latin typeface="Times New Roman" panose="02020603050405020304" pitchFamily="18" charset="0"/>
                <a:cs typeface="Times New Roman" panose="02020603050405020304" pitchFamily="18" charset="0"/>
              </a:rPr>
              <a:t>Bài</a:t>
            </a:r>
            <a:r>
              <a:rPr lang="en-US" sz="3600" b="1" dirty="0" smtClean="0">
                <a:solidFill>
                  <a:srgbClr val="0070C0"/>
                </a:solidFill>
                <a:latin typeface="Times New Roman" panose="02020603050405020304" pitchFamily="18" charset="0"/>
                <a:cs typeface="Times New Roman" panose="02020603050405020304" pitchFamily="18" charset="0"/>
              </a:rPr>
              <a:t> 33: </a:t>
            </a:r>
            <a:r>
              <a:rPr lang="en-US" sz="3600" b="1" dirty="0" err="1" smtClean="0">
                <a:solidFill>
                  <a:srgbClr val="0070C0"/>
                </a:solidFill>
                <a:latin typeface="Times New Roman" panose="02020603050405020304" pitchFamily="18" charset="0"/>
                <a:cs typeface="Times New Roman" panose="02020603050405020304" pitchFamily="18" charset="0"/>
              </a:rPr>
              <a:t>Mặt</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Trăng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và</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các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vì</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sao</a:t>
            </a:r>
            <a:endParaRPr lang="en-US" sz="3600" b="1" dirty="0" smtClean="0">
              <a:solidFill>
                <a:srgbClr val="0070C0"/>
              </a:solidFill>
              <a:latin typeface="Times New Roman" panose="02020603050405020304" pitchFamily="18" charset="0"/>
              <a:cs typeface="Times New Roman" panose="02020603050405020304" pitchFamily="18" charset="0"/>
            </a:endParaRPr>
          </a:p>
        </p:txBody>
      </p:sp>
      <p:sp>
        <p:nvSpPr>
          <p:cNvPr id="6" name="AutoShape 4" descr="Kết quả hình ảnh cho hình ảnh mặt trăng mặt trời và trái đ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Kết quả hình ảnh cho hình ảnh mặt trăng mặt trời và trái đất"/>
          <p:cNvSpPr>
            <a:spLocks noChangeAspect="1" noChangeArrowheads="1"/>
          </p:cNvSpPr>
          <p:nvPr/>
        </p:nvSpPr>
        <p:spPr bwMode="auto">
          <a:xfrm>
            <a:off x="307974" y="7937"/>
            <a:ext cx="1872517" cy="187252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Freeform 4"/>
          <p:cNvSpPr/>
          <p:nvPr/>
        </p:nvSpPr>
        <p:spPr>
          <a:xfrm>
            <a:off x="126611" y="2543488"/>
            <a:ext cx="1065505" cy="1522150"/>
          </a:xfrm>
          <a:custGeom>
            <a:avLst/>
            <a:gdLst>
              <a:gd name="connsiteX0" fmla="*/ 0 w 1522149"/>
              <a:gd name="connsiteY0" fmla="*/ 0 h 1065504"/>
              <a:gd name="connsiteX1" fmla="*/ 989397 w 1522149"/>
              <a:gd name="connsiteY1" fmla="*/ 0 h 1065504"/>
              <a:gd name="connsiteX2" fmla="*/ 1522149 w 1522149"/>
              <a:gd name="connsiteY2" fmla="*/ 532752 h 1065504"/>
              <a:gd name="connsiteX3" fmla="*/ 989397 w 1522149"/>
              <a:gd name="connsiteY3" fmla="*/ 1065504 h 1065504"/>
              <a:gd name="connsiteX4" fmla="*/ 0 w 1522149"/>
              <a:gd name="connsiteY4" fmla="*/ 1065504 h 1065504"/>
              <a:gd name="connsiteX5" fmla="*/ 532752 w 1522149"/>
              <a:gd name="connsiteY5" fmla="*/ 532752 h 1065504"/>
              <a:gd name="connsiteX6" fmla="*/ 0 w 1522149"/>
              <a:gd name="connsiteY6" fmla="*/ 0 h 106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2149" h="1065504">
                <a:moveTo>
                  <a:pt x="1522148" y="0"/>
                </a:moveTo>
                <a:lnTo>
                  <a:pt x="1522148" y="692578"/>
                </a:lnTo>
                <a:lnTo>
                  <a:pt x="761075" y="1065504"/>
                </a:lnTo>
                <a:lnTo>
                  <a:pt x="1" y="692578"/>
                </a:lnTo>
                <a:lnTo>
                  <a:pt x="1" y="0"/>
                </a:lnTo>
                <a:lnTo>
                  <a:pt x="761075" y="372926"/>
                </a:lnTo>
                <a:lnTo>
                  <a:pt x="1522148" y="0"/>
                </a:lnTo>
                <a:close/>
              </a:path>
            </a:pathLst>
          </a:cu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8416" tIns="551167" rIns="18415" bIns="551168" numCol="1" spcCol="1270" anchor="ctr" anchorCtr="0">
            <a:noAutofit/>
          </a:bodyPr>
          <a:lstStyle/>
          <a:p>
            <a:pPr lvl="0" algn="ctr" defTabSz="1289050">
              <a:lnSpc>
                <a:spcPct val="90000"/>
              </a:lnSpc>
              <a:spcBef>
                <a:spcPct val="0"/>
              </a:spcBef>
              <a:spcAft>
                <a:spcPct val="35000"/>
              </a:spcAft>
            </a:pPr>
            <a:r>
              <a:rPr lang="vi-VN" sz="2900" kern="1200" smtClean="0"/>
              <a:t>1</a:t>
            </a:r>
            <a:endParaRPr lang="en-US" sz="2900" kern="1200" dirty="0"/>
          </a:p>
        </p:txBody>
      </p:sp>
      <p:sp>
        <p:nvSpPr>
          <p:cNvPr id="7" name="Freeform 6"/>
          <p:cNvSpPr/>
          <p:nvPr/>
        </p:nvSpPr>
        <p:spPr>
          <a:xfrm>
            <a:off x="1192115" y="2569966"/>
            <a:ext cx="5802942" cy="989397"/>
          </a:xfrm>
          <a:custGeom>
            <a:avLst/>
            <a:gdLst>
              <a:gd name="connsiteX0" fmla="*/ 164903 w 989397"/>
              <a:gd name="connsiteY0" fmla="*/ 0 h 4762157"/>
              <a:gd name="connsiteX1" fmla="*/ 824494 w 989397"/>
              <a:gd name="connsiteY1" fmla="*/ 0 h 4762157"/>
              <a:gd name="connsiteX2" fmla="*/ 989397 w 989397"/>
              <a:gd name="connsiteY2" fmla="*/ 164903 h 4762157"/>
              <a:gd name="connsiteX3" fmla="*/ 989397 w 989397"/>
              <a:gd name="connsiteY3" fmla="*/ 4762157 h 4762157"/>
              <a:gd name="connsiteX4" fmla="*/ 989397 w 989397"/>
              <a:gd name="connsiteY4" fmla="*/ 4762157 h 4762157"/>
              <a:gd name="connsiteX5" fmla="*/ 0 w 989397"/>
              <a:gd name="connsiteY5" fmla="*/ 4762157 h 4762157"/>
              <a:gd name="connsiteX6" fmla="*/ 0 w 989397"/>
              <a:gd name="connsiteY6" fmla="*/ 4762157 h 4762157"/>
              <a:gd name="connsiteX7" fmla="*/ 0 w 989397"/>
              <a:gd name="connsiteY7" fmla="*/ 164903 h 4762157"/>
              <a:gd name="connsiteX8" fmla="*/ 164903 w 989397"/>
              <a:gd name="connsiteY8" fmla="*/ 0 h 476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397" h="4762157">
                <a:moveTo>
                  <a:pt x="989397" y="793711"/>
                </a:moveTo>
                <a:lnTo>
                  <a:pt x="989397" y="3968446"/>
                </a:lnTo>
                <a:cubicBezTo>
                  <a:pt x="989397" y="4406797"/>
                  <a:pt x="974058" y="4762155"/>
                  <a:pt x="955136" y="4762155"/>
                </a:cubicBezTo>
                <a:lnTo>
                  <a:pt x="0" y="4762155"/>
                </a:lnTo>
                <a:lnTo>
                  <a:pt x="0" y="4762155"/>
                </a:lnTo>
                <a:lnTo>
                  <a:pt x="0" y="2"/>
                </a:lnTo>
                <a:lnTo>
                  <a:pt x="0" y="2"/>
                </a:lnTo>
                <a:lnTo>
                  <a:pt x="955136" y="2"/>
                </a:lnTo>
                <a:cubicBezTo>
                  <a:pt x="974058" y="2"/>
                  <a:pt x="989397" y="355360"/>
                  <a:pt x="989397" y="793711"/>
                </a:cubicBezTo>
                <a:close/>
              </a:path>
            </a:pathLst>
          </a:custGeom>
          <a:scene3d>
            <a:camera prst="orthographicFront"/>
            <a:lightRig rig="flat" dir="t"/>
          </a:scene3d>
          <a:sp3d extrusionH="12700" prstMaterial="plastic">
            <a:bevelT w="50800" h="50800"/>
          </a:sp3d>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213360" tIns="67348" rIns="67348" bIns="67348" numCol="1" spcCol="1270" anchor="ctr" anchorCtr="0">
            <a:noAutofit/>
          </a:bodyPr>
          <a:lstStyle/>
          <a:p>
            <a:pPr marL="285750" lvl="1" indent="-285750" algn="l" defTabSz="1333500">
              <a:lnSpc>
                <a:spcPct val="90000"/>
              </a:lnSpc>
              <a:spcBef>
                <a:spcPct val="0"/>
              </a:spcBef>
              <a:spcAft>
                <a:spcPct val="15000"/>
              </a:spcAft>
              <a:buChar char="••"/>
            </a:pPr>
            <a:r>
              <a:rPr lang="vi-VN" sz="3000" kern="1200" dirty="0" smtClean="0"/>
              <a:t>Mặt Trăng hình gì?</a:t>
            </a:r>
            <a:endParaRPr lang="en-US" sz="3000" kern="1200" dirty="0"/>
          </a:p>
        </p:txBody>
      </p:sp>
      <p:sp>
        <p:nvSpPr>
          <p:cNvPr id="8" name="Freeform 7"/>
          <p:cNvSpPr/>
          <p:nvPr/>
        </p:nvSpPr>
        <p:spPr>
          <a:xfrm>
            <a:off x="126611" y="3697586"/>
            <a:ext cx="1065505" cy="1522150"/>
          </a:xfrm>
          <a:custGeom>
            <a:avLst/>
            <a:gdLst>
              <a:gd name="connsiteX0" fmla="*/ 0 w 1522149"/>
              <a:gd name="connsiteY0" fmla="*/ 0 h 1065504"/>
              <a:gd name="connsiteX1" fmla="*/ 989397 w 1522149"/>
              <a:gd name="connsiteY1" fmla="*/ 0 h 1065504"/>
              <a:gd name="connsiteX2" fmla="*/ 1522149 w 1522149"/>
              <a:gd name="connsiteY2" fmla="*/ 532752 h 1065504"/>
              <a:gd name="connsiteX3" fmla="*/ 989397 w 1522149"/>
              <a:gd name="connsiteY3" fmla="*/ 1065504 h 1065504"/>
              <a:gd name="connsiteX4" fmla="*/ 0 w 1522149"/>
              <a:gd name="connsiteY4" fmla="*/ 1065504 h 1065504"/>
              <a:gd name="connsiteX5" fmla="*/ 532752 w 1522149"/>
              <a:gd name="connsiteY5" fmla="*/ 532752 h 1065504"/>
              <a:gd name="connsiteX6" fmla="*/ 0 w 1522149"/>
              <a:gd name="connsiteY6" fmla="*/ 0 h 106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2149" h="1065504">
                <a:moveTo>
                  <a:pt x="1522148" y="0"/>
                </a:moveTo>
                <a:lnTo>
                  <a:pt x="1522148" y="692578"/>
                </a:lnTo>
                <a:lnTo>
                  <a:pt x="761075" y="1065504"/>
                </a:lnTo>
                <a:lnTo>
                  <a:pt x="1" y="692578"/>
                </a:lnTo>
                <a:lnTo>
                  <a:pt x="1" y="0"/>
                </a:lnTo>
                <a:lnTo>
                  <a:pt x="761075" y="372926"/>
                </a:lnTo>
                <a:lnTo>
                  <a:pt x="1522148" y="0"/>
                </a:lnTo>
                <a:close/>
              </a:path>
            </a:pathLst>
          </a:custGeom>
          <a:scene3d>
            <a:camera prst="orthographicFront"/>
            <a:lightRig rig="flat" dir="t"/>
          </a:scene3d>
          <a:sp3d prstMaterial="plastic">
            <a:bevelT w="120900" h="88900"/>
            <a:bevelB w="88900" h="31750" prst="angle"/>
          </a:sp3d>
        </p:spPr>
        <p:style>
          <a:lnRef idx="1">
            <a:schemeClr val="accent4">
              <a:hueOff val="5197846"/>
              <a:satOff val="-23984"/>
              <a:lumOff val="883"/>
              <a:alphaOff val="0"/>
            </a:schemeClr>
          </a:lnRef>
          <a:fillRef idx="3">
            <a:schemeClr val="accent4">
              <a:hueOff val="5197846"/>
              <a:satOff val="-23984"/>
              <a:lumOff val="883"/>
              <a:alphaOff val="0"/>
            </a:schemeClr>
          </a:fillRef>
          <a:effectRef idx="2">
            <a:schemeClr val="accent4">
              <a:hueOff val="5197846"/>
              <a:satOff val="-23984"/>
              <a:lumOff val="883"/>
              <a:alphaOff val="0"/>
            </a:schemeClr>
          </a:effectRef>
          <a:fontRef idx="minor">
            <a:schemeClr val="lt1"/>
          </a:fontRef>
        </p:style>
        <p:txBody>
          <a:bodyPr spcFirstLastPara="0" vert="horz" wrap="square" lIns="18416" tIns="551167" rIns="18415" bIns="551168" numCol="1" spcCol="1270" anchor="ctr" anchorCtr="0">
            <a:noAutofit/>
          </a:bodyPr>
          <a:lstStyle/>
          <a:p>
            <a:pPr lvl="0" algn="ctr" defTabSz="1289050">
              <a:lnSpc>
                <a:spcPct val="90000"/>
              </a:lnSpc>
              <a:spcBef>
                <a:spcPct val="0"/>
              </a:spcBef>
              <a:spcAft>
                <a:spcPct val="35000"/>
              </a:spcAft>
            </a:pPr>
            <a:r>
              <a:rPr lang="vi-VN" sz="2900" kern="1200" smtClean="0"/>
              <a:t>2</a:t>
            </a:r>
            <a:endParaRPr lang="en-US" sz="2900" kern="1200" dirty="0"/>
          </a:p>
        </p:txBody>
      </p:sp>
      <p:sp>
        <p:nvSpPr>
          <p:cNvPr id="10" name="Freeform 9"/>
          <p:cNvSpPr/>
          <p:nvPr/>
        </p:nvSpPr>
        <p:spPr>
          <a:xfrm>
            <a:off x="1192115" y="3694502"/>
            <a:ext cx="5827663" cy="989398"/>
          </a:xfrm>
          <a:custGeom>
            <a:avLst/>
            <a:gdLst>
              <a:gd name="connsiteX0" fmla="*/ 164903 w 989397"/>
              <a:gd name="connsiteY0" fmla="*/ 0 h 5827662"/>
              <a:gd name="connsiteX1" fmla="*/ 824494 w 989397"/>
              <a:gd name="connsiteY1" fmla="*/ 0 h 5827662"/>
              <a:gd name="connsiteX2" fmla="*/ 989397 w 989397"/>
              <a:gd name="connsiteY2" fmla="*/ 164903 h 5827662"/>
              <a:gd name="connsiteX3" fmla="*/ 989397 w 989397"/>
              <a:gd name="connsiteY3" fmla="*/ 5827662 h 5827662"/>
              <a:gd name="connsiteX4" fmla="*/ 989397 w 989397"/>
              <a:gd name="connsiteY4" fmla="*/ 5827662 h 5827662"/>
              <a:gd name="connsiteX5" fmla="*/ 0 w 989397"/>
              <a:gd name="connsiteY5" fmla="*/ 5827662 h 5827662"/>
              <a:gd name="connsiteX6" fmla="*/ 0 w 989397"/>
              <a:gd name="connsiteY6" fmla="*/ 5827662 h 5827662"/>
              <a:gd name="connsiteX7" fmla="*/ 0 w 989397"/>
              <a:gd name="connsiteY7" fmla="*/ 164903 h 5827662"/>
              <a:gd name="connsiteX8" fmla="*/ 164903 w 989397"/>
              <a:gd name="connsiteY8" fmla="*/ 0 h 582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397" h="5827662">
                <a:moveTo>
                  <a:pt x="989397" y="971300"/>
                </a:moveTo>
                <a:lnTo>
                  <a:pt x="989397" y="4856362"/>
                </a:lnTo>
                <a:cubicBezTo>
                  <a:pt x="989397" y="5392792"/>
                  <a:pt x="976862" y="5827659"/>
                  <a:pt x="961400" y="5827659"/>
                </a:cubicBezTo>
                <a:lnTo>
                  <a:pt x="0" y="5827659"/>
                </a:lnTo>
                <a:lnTo>
                  <a:pt x="0" y="5827659"/>
                </a:lnTo>
                <a:lnTo>
                  <a:pt x="0" y="3"/>
                </a:lnTo>
                <a:lnTo>
                  <a:pt x="0" y="3"/>
                </a:lnTo>
                <a:lnTo>
                  <a:pt x="961400" y="3"/>
                </a:lnTo>
                <a:cubicBezTo>
                  <a:pt x="976862" y="3"/>
                  <a:pt x="989397" y="434870"/>
                  <a:pt x="989397" y="971300"/>
                </a:cubicBezTo>
                <a:close/>
              </a:path>
            </a:pathLst>
          </a:custGeom>
          <a:scene3d>
            <a:camera prst="orthographicFront"/>
            <a:lightRig rig="flat" dir="t"/>
          </a:scene3d>
          <a:sp3d extrusionH="12700" prstMaterial="plastic">
            <a:bevelT w="50800" h="50800"/>
          </a:sp3d>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213361" tIns="67348" rIns="67348" bIns="67349" numCol="1" spcCol="1270" anchor="ctr" anchorCtr="0">
            <a:noAutofit/>
          </a:bodyPr>
          <a:lstStyle/>
          <a:p>
            <a:pPr marL="285750" lvl="1" indent="-285750" algn="l" defTabSz="1333500">
              <a:lnSpc>
                <a:spcPct val="90000"/>
              </a:lnSpc>
              <a:spcBef>
                <a:spcPct val="0"/>
              </a:spcBef>
              <a:spcAft>
                <a:spcPct val="15000"/>
              </a:spcAft>
              <a:buChar char="••"/>
            </a:pPr>
            <a:r>
              <a:rPr lang="vi-VN" sz="3000" kern="1200" smtClean="0"/>
              <a:t>Mặt Trăng đem lại lợi ích  gì?</a:t>
            </a:r>
            <a:endParaRPr lang="en-US" sz="3000" kern="1200" dirty="0"/>
          </a:p>
        </p:txBody>
      </p:sp>
      <p:sp>
        <p:nvSpPr>
          <p:cNvPr id="11" name="Freeform 10"/>
          <p:cNvSpPr/>
          <p:nvPr/>
        </p:nvSpPr>
        <p:spPr>
          <a:xfrm>
            <a:off x="126611" y="4842660"/>
            <a:ext cx="1065505" cy="1818357"/>
          </a:xfrm>
          <a:custGeom>
            <a:avLst/>
            <a:gdLst>
              <a:gd name="connsiteX0" fmla="*/ 0 w 1708811"/>
              <a:gd name="connsiteY0" fmla="*/ 0 h 1065504"/>
              <a:gd name="connsiteX1" fmla="*/ 1176059 w 1708811"/>
              <a:gd name="connsiteY1" fmla="*/ 0 h 1065504"/>
              <a:gd name="connsiteX2" fmla="*/ 1708811 w 1708811"/>
              <a:gd name="connsiteY2" fmla="*/ 532752 h 1065504"/>
              <a:gd name="connsiteX3" fmla="*/ 1176059 w 1708811"/>
              <a:gd name="connsiteY3" fmla="*/ 1065504 h 1065504"/>
              <a:gd name="connsiteX4" fmla="*/ 0 w 1708811"/>
              <a:gd name="connsiteY4" fmla="*/ 1065504 h 1065504"/>
              <a:gd name="connsiteX5" fmla="*/ 532752 w 1708811"/>
              <a:gd name="connsiteY5" fmla="*/ 532752 h 1065504"/>
              <a:gd name="connsiteX6" fmla="*/ 0 w 1708811"/>
              <a:gd name="connsiteY6" fmla="*/ 0 h 106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8811" h="1065504">
                <a:moveTo>
                  <a:pt x="1708810" y="0"/>
                </a:moveTo>
                <a:lnTo>
                  <a:pt x="1708810" y="733314"/>
                </a:lnTo>
                <a:lnTo>
                  <a:pt x="854406" y="1065504"/>
                </a:lnTo>
                <a:lnTo>
                  <a:pt x="1" y="733314"/>
                </a:lnTo>
                <a:lnTo>
                  <a:pt x="1" y="0"/>
                </a:lnTo>
                <a:lnTo>
                  <a:pt x="854406" y="332190"/>
                </a:lnTo>
                <a:lnTo>
                  <a:pt x="1708810" y="0"/>
                </a:lnTo>
                <a:close/>
              </a:path>
            </a:pathLst>
          </a:custGeom>
          <a:scene3d>
            <a:camera prst="orthographicFront"/>
            <a:lightRig rig="flat" dir="t"/>
          </a:scene3d>
          <a:sp3d prstMaterial="plastic">
            <a:bevelT w="120900" h="88900"/>
            <a:bevelB w="88900" h="31750" prst="angle"/>
          </a:sp3d>
        </p:spPr>
        <p:style>
          <a:lnRef idx="1">
            <a:schemeClr val="accent4">
              <a:hueOff val="10395692"/>
              <a:satOff val="-47968"/>
              <a:lumOff val="1765"/>
              <a:alphaOff val="0"/>
            </a:schemeClr>
          </a:lnRef>
          <a:fillRef idx="3">
            <a:schemeClr val="accent4">
              <a:hueOff val="10395692"/>
              <a:satOff val="-47968"/>
              <a:lumOff val="1765"/>
              <a:alphaOff val="0"/>
            </a:schemeClr>
          </a:fillRef>
          <a:effectRef idx="2">
            <a:schemeClr val="accent4">
              <a:hueOff val="10395692"/>
              <a:satOff val="-47968"/>
              <a:lumOff val="1765"/>
              <a:alphaOff val="0"/>
            </a:schemeClr>
          </a:effectRef>
          <a:fontRef idx="minor">
            <a:schemeClr val="lt1"/>
          </a:fontRef>
        </p:style>
        <p:txBody>
          <a:bodyPr spcFirstLastPara="0" vert="horz" wrap="square" lIns="18416" tIns="551167" rIns="18415" bIns="551168" numCol="1" spcCol="1270" anchor="ctr" anchorCtr="0">
            <a:noAutofit/>
          </a:bodyPr>
          <a:lstStyle/>
          <a:p>
            <a:pPr lvl="0" algn="ctr" defTabSz="1289050">
              <a:lnSpc>
                <a:spcPct val="90000"/>
              </a:lnSpc>
              <a:spcBef>
                <a:spcPct val="0"/>
              </a:spcBef>
              <a:spcAft>
                <a:spcPct val="35000"/>
              </a:spcAft>
            </a:pPr>
            <a:r>
              <a:rPr lang="vi-VN" sz="2900" kern="1200" smtClean="0"/>
              <a:t>3</a:t>
            </a:r>
            <a:endParaRPr lang="en-US" sz="2900" kern="1200" dirty="0"/>
          </a:p>
        </p:txBody>
      </p:sp>
      <p:sp>
        <p:nvSpPr>
          <p:cNvPr id="12" name="Freeform 11"/>
          <p:cNvSpPr/>
          <p:nvPr/>
        </p:nvSpPr>
        <p:spPr>
          <a:xfrm>
            <a:off x="1171421" y="4782685"/>
            <a:ext cx="5827662" cy="1433845"/>
          </a:xfrm>
          <a:custGeom>
            <a:avLst/>
            <a:gdLst>
              <a:gd name="connsiteX0" fmla="*/ 216278 w 1297644"/>
              <a:gd name="connsiteY0" fmla="*/ 0 h 5827662"/>
              <a:gd name="connsiteX1" fmla="*/ 1081366 w 1297644"/>
              <a:gd name="connsiteY1" fmla="*/ 0 h 5827662"/>
              <a:gd name="connsiteX2" fmla="*/ 1297644 w 1297644"/>
              <a:gd name="connsiteY2" fmla="*/ 216278 h 5827662"/>
              <a:gd name="connsiteX3" fmla="*/ 1297644 w 1297644"/>
              <a:gd name="connsiteY3" fmla="*/ 5827662 h 5827662"/>
              <a:gd name="connsiteX4" fmla="*/ 1297644 w 1297644"/>
              <a:gd name="connsiteY4" fmla="*/ 5827662 h 5827662"/>
              <a:gd name="connsiteX5" fmla="*/ 0 w 1297644"/>
              <a:gd name="connsiteY5" fmla="*/ 5827662 h 5827662"/>
              <a:gd name="connsiteX6" fmla="*/ 0 w 1297644"/>
              <a:gd name="connsiteY6" fmla="*/ 5827662 h 5827662"/>
              <a:gd name="connsiteX7" fmla="*/ 0 w 1297644"/>
              <a:gd name="connsiteY7" fmla="*/ 216278 h 5827662"/>
              <a:gd name="connsiteX8" fmla="*/ 216278 w 1297644"/>
              <a:gd name="connsiteY8" fmla="*/ 0 h 582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7644" h="5827662">
                <a:moveTo>
                  <a:pt x="1297644" y="971296"/>
                </a:moveTo>
                <a:lnTo>
                  <a:pt x="1297644" y="4856366"/>
                </a:lnTo>
                <a:cubicBezTo>
                  <a:pt x="1297644" y="5392796"/>
                  <a:pt x="1276083" y="5827660"/>
                  <a:pt x="1249485" y="5827660"/>
                </a:cubicBezTo>
                <a:lnTo>
                  <a:pt x="0" y="5827660"/>
                </a:lnTo>
                <a:lnTo>
                  <a:pt x="0" y="5827660"/>
                </a:lnTo>
                <a:lnTo>
                  <a:pt x="0" y="2"/>
                </a:lnTo>
                <a:lnTo>
                  <a:pt x="0" y="2"/>
                </a:lnTo>
                <a:lnTo>
                  <a:pt x="1249485" y="2"/>
                </a:lnTo>
                <a:cubicBezTo>
                  <a:pt x="1276083" y="2"/>
                  <a:pt x="1297644" y="434866"/>
                  <a:pt x="1297644" y="971296"/>
                </a:cubicBezTo>
                <a:close/>
              </a:path>
            </a:pathLst>
          </a:custGeom>
          <a:scene3d>
            <a:camera prst="orthographicFront"/>
            <a:lightRig rig="flat" dir="t"/>
          </a:scene3d>
          <a:sp3d extrusionH="12700" prstMaterial="plastic">
            <a:bevelT w="50800" h="50800"/>
          </a:sp3d>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213360" tIns="82396" rIns="82396" bIns="82396" numCol="1" spcCol="1270" anchor="ctr" anchorCtr="0">
            <a:noAutofit/>
          </a:bodyPr>
          <a:lstStyle/>
          <a:p>
            <a:pPr marL="285750" lvl="1" indent="-285750" algn="l" defTabSz="1333500">
              <a:lnSpc>
                <a:spcPct val="90000"/>
              </a:lnSpc>
              <a:spcBef>
                <a:spcPct val="0"/>
              </a:spcBef>
              <a:spcAft>
                <a:spcPct val="15000"/>
              </a:spcAft>
              <a:buChar char="••"/>
            </a:pPr>
            <a:r>
              <a:rPr lang="vi-VN" sz="3000" kern="1200" dirty="0" smtClean="0"/>
              <a:t>Ánh sáng Mặt Trăng khác với ánh sáng Mặt Trời như thế nào?</a:t>
            </a:r>
            <a:endParaRPr lang="en-US" sz="3000" kern="1200" dirty="0"/>
          </a:p>
        </p:txBody>
      </p:sp>
      <p:grpSp>
        <p:nvGrpSpPr>
          <p:cNvPr id="19" name="Group 18"/>
          <p:cNvGrpSpPr/>
          <p:nvPr/>
        </p:nvGrpSpPr>
        <p:grpSpPr>
          <a:xfrm>
            <a:off x="1241853" y="2535933"/>
            <a:ext cx="5752658" cy="1051288"/>
            <a:chOff x="1198989" y="1507216"/>
            <a:chExt cx="5752658" cy="1051288"/>
          </a:xfrm>
        </p:grpSpPr>
        <p:sp>
          <p:nvSpPr>
            <p:cNvPr id="23" name="Round Same Side Corner Rectangle 22"/>
            <p:cNvSpPr/>
            <p:nvPr/>
          </p:nvSpPr>
          <p:spPr>
            <a:xfrm rot="5400000">
              <a:off x="3549674" y="-843469"/>
              <a:ext cx="1051288" cy="5752658"/>
            </a:xfrm>
            <a:prstGeom prst="round2SameRect">
              <a:avLst/>
            </a:prstGeom>
            <a:scene3d>
              <a:camera prst="orthographicFront"/>
              <a:lightRig rig="flat" dir="t"/>
            </a:scene3d>
            <a:sp3d extrusionH="12700" prstMaterial="plastic">
              <a:bevelT w="50800" h="50800"/>
            </a:sp3d>
          </p:spPr>
          <p:style>
            <a:lnRef idx="1">
              <a:schemeClr val="accent4"/>
            </a:lnRef>
            <a:fillRef idx="2">
              <a:schemeClr val="accent4"/>
            </a:fillRef>
            <a:effectRef idx="1">
              <a:schemeClr val="accent4"/>
            </a:effectRef>
            <a:fontRef idx="minor">
              <a:schemeClr val="dk1">
                <a:hueOff val="0"/>
                <a:satOff val="0"/>
                <a:lumOff val="0"/>
                <a:alphaOff val="0"/>
              </a:schemeClr>
            </a:fontRef>
          </p:style>
        </p:sp>
        <p:sp>
          <p:nvSpPr>
            <p:cNvPr id="24" name="Round Same Side Corner Rectangle 4"/>
            <p:cNvSpPr txBox="1"/>
            <p:nvPr/>
          </p:nvSpPr>
          <p:spPr>
            <a:xfrm>
              <a:off x="1198989" y="1558536"/>
              <a:ext cx="5704801" cy="94864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vi-VN" sz="3000" kern="1200" dirty="0" smtClean="0"/>
                <a:t>Mặt Trăng </a:t>
              </a:r>
              <a:r>
                <a:rPr lang="vi-VN" sz="3000" dirty="0" smtClean="0"/>
                <a:t>tròn giống như một "quả bóng lớn”</a:t>
              </a:r>
              <a:endParaRPr lang="en-US" sz="3000" kern="1200" dirty="0"/>
            </a:p>
          </p:txBody>
        </p:sp>
      </p:grpSp>
      <p:grpSp>
        <p:nvGrpSpPr>
          <p:cNvPr id="26" name="Group 25"/>
          <p:cNvGrpSpPr/>
          <p:nvPr/>
        </p:nvGrpSpPr>
        <p:grpSpPr>
          <a:xfrm>
            <a:off x="1179441" y="3662469"/>
            <a:ext cx="5820628" cy="1051288"/>
            <a:chOff x="1132156" y="1268642"/>
            <a:chExt cx="6168974" cy="1051288"/>
          </a:xfrm>
          <a:scene3d>
            <a:camera prst="orthographicFront"/>
            <a:lightRig rig="flat" dir="t"/>
          </a:scene3d>
        </p:grpSpPr>
        <p:sp>
          <p:nvSpPr>
            <p:cNvPr id="27" name="Round Same Side Corner Rectangle 26"/>
            <p:cNvSpPr/>
            <p:nvPr/>
          </p:nvSpPr>
          <p:spPr>
            <a:xfrm rot="5400000">
              <a:off x="3690999" y="-1290201"/>
              <a:ext cx="1051288" cy="6168974"/>
            </a:xfrm>
            <a:prstGeom prst="round2SameRect">
              <a:avLst/>
            </a:prstGeom>
            <a:sp3d extrusionH="12700" prstMaterial="plastic">
              <a:bevelT w="50800" h="50800"/>
            </a:sp3d>
          </p:spPr>
          <p:style>
            <a:lnRef idx="1">
              <a:schemeClr val="accent4"/>
            </a:lnRef>
            <a:fillRef idx="2">
              <a:schemeClr val="accent4"/>
            </a:fillRef>
            <a:effectRef idx="1">
              <a:schemeClr val="accent4"/>
            </a:effectRef>
            <a:fontRef idx="minor">
              <a:schemeClr val="dk1">
                <a:hueOff val="0"/>
                <a:satOff val="0"/>
                <a:lumOff val="0"/>
                <a:alphaOff val="0"/>
              </a:schemeClr>
            </a:fontRef>
          </p:style>
        </p:sp>
        <p:sp>
          <p:nvSpPr>
            <p:cNvPr id="28" name="Round Same Side Corner Rectangle 4"/>
            <p:cNvSpPr txBox="1"/>
            <p:nvPr/>
          </p:nvSpPr>
          <p:spPr>
            <a:xfrm>
              <a:off x="1132156" y="1319962"/>
              <a:ext cx="6117654" cy="94864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vi-VN" sz="3000" kern="1200" dirty="0" smtClean="0"/>
                <a:t>Mặt Trăng </a:t>
              </a:r>
              <a:r>
                <a:rPr lang="vi-VN" sz="3000" dirty="0" smtClean="0"/>
                <a:t>chiếu sáng vào ban đêm</a:t>
              </a:r>
              <a:r>
                <a:rPr lang="vi-VN" sz="3000" dirty="0"/>
                <a:t>.</a:t>
              </a:r>
              <a:endParaRPr lang="en-US" sz="3000" kern="1200" dirty="0"/>
            </a:p>
          </p:txBody>
        </p:sp>
      </p:grpSp>
      <p:grpSp>
        <p:nvGrpSpPr>
          <p:cNvPr id="17" name="Group 16"/>
          <p:cNvGrpSpPr/>
          <p:nvPr/>
        </p:nvGrpSpPr>
        <p:grpSpPr>
          <a:xfrm>
            <a:off x="1192114" y="4817364"/>
            <a:ext cx="5851623" cy="1396279"/>
            <a:chOff x="1192114" y="4817364"/>
            <a:chExt cx="5851623" cy="1396279"/>
          </a:xfrm>
        </p:grpSpPr>
        <p:sp>
          <p:nvSpPr>
            <p:cNvPr id="30" name="Round Same Side Corner Rectangle 29"/>
            <p:cNvSpPr/>
            <p:nvPr/>
          </p:nvSpPr>
          <p:spPr>
            <a:xfrm rot="5400000">
              <a:off x="3419786" y="2589692"/>
              <a:ext cx="1396279" cy="5851623"/>
            </a:xfrm>
            <a:prstGeom prst="round2SameRect">
              <a:avLst/>
            </a:prstGeom>
            <a:scene3d>
              <a:camera prst="orthographicFront"/>
              <a:lightRig rig="flat" dir="t"/>
            </a:scene3d>
            <a:sp3d extrusionH="12700" prstMaterial="plastic">
              <a:bevelT w="50800" h="50800"/>
            </a:sp3d>
          </p:spPr>
          <p:style>
            <a:lnRef idx="1">
              <a:schemeClr val="accent4"/>
            </a:lnRef>
            <a:fillRef idx="2">
              <a:schemeClr val="accent4"/>
            </a:fillRef>
            <a:effectRef idx="1">
              <a:schemeClr val="accent4"/>
            </a:effectRef>
            <a:fontRef idx="minor">
              <a:schemeClr val="dk1">
                <a:hueOff val="0"/>
                <a:satOff val="0"/>
                <a:lumOff val="0"/>
                <a:alphaOff val="0"/>
              </a:schemeClr>
            </a:fontRef>
          </p:style>
        </p:sp>
        <p:sp>
          <p:nvSpPr>
            <p:cNvPr id="31" name="Round Same Side Corner Rectangle 4"/>
            <p:cNvSpPr txBox="1"/>
            <p:nvPr/>
          </p:nvSpPr>
          <p:spPr>
            <a:xfrm>
              <a:off x="1192114" y="4842660"/>
              <a:ext cx="5802943" cy="125995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vi-VN" sz="3000" kern="1200" dirty="0" smtClean="0"/>
                <a:t>Ánh sáng Mặt Trăng </a:t>
              </a:r>
              <a:r>
                <a:rPr lang="vi-VN" sz="3000" dirty="0" smtClean="0"/>
                <a:t>dịu mát không chói chang như </a:t>
              </a:r>
              <a:r>
                <a:rPr lang="vi-VN" sz="3000" kern="1200" dirty="0" smtClean="0"/>
                <a:t>ánh sáng Mặt Trời.</a:t>
              </a:r>
              <a:endParaRPr lang="en-US" sz="3000" kern="1200" dirty="0"/>
            </a:p>
          </p:txBody>
        </p:sp>
      </p:grpSp>
      <p:pic>
        <p:nvPicPr>
          <p:cNvPr id="32" name="Picture 14" descr="Kết quả hình ảnh cho trăng đê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04187" y="2007072"/>
            <a:ext cx="4979964" cy="4478137"/>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17"/>
          <p:cNvSpPr/>
          <p:nvPr/>
        </p:nvSpPr>
        <p:spPr>
          <a:xfrm>
            <a:off x="313215" y="1628557"/>
            <a:ext cx="5821274" cy="523220"/>
          </a:xfrm>
          <a:prstGeom prst="rect">
            <a:avLst/>
          </a:prstGeom>
          <a:noFill/>
        </p:spPr>
        <p:txBody>
          <a:bodyPr wrap="none" lIns="91440" tIns="45720" rIns="91440" bIns="45720">
            <a:spAutoFit/>
          </a:bodyPr>
          <a:lstStyle/>
          <a:p>
            <a:pPr algn="ctr"/>
            <a:r>
              <a:rPr lang="vi-VN" sz="2800" b="1" u="sng"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 động 1: Tìm hiểu về Mặt Trăng</a:t>
            </a:r>
            <a:endParaRPr lang="en-US" sz="2800" b="1" u="sng"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334986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grpSp>
        <p:nvGrpSpPr>
          <p:cNvPr id="7" name="Group 6"/>
          <p:cNvGrpSpPr/>
          <p:nvPr/>
        </p:nvGrpSpPr>
        <p:grpSpPr>
          <a:xfrm>
            <a:off x="790195" y="5386568"/>
            <a:ext cx="6436680" cy="1313208"/>
            <a:chOff x="1289183" y="3089347"/>
            <a:chExt cx="6019852" cy="1212619"/>
          </a:xfrm>
          <a:solidFill>
            <a:schemeClr val="accent3">
              <a:lumMod val="20000"/>
              <a:lumOff val="80000"/>
            </a:schemeClr>
          </a:solidFill>
          <a:scene3d>
            <a:camera prst="orthographicFront"/>
            <a:lightRig rig="threePt" dir="t">
              <a:rot lat="0" lon="0" rev="7500000"/>
            </a:lightRig>
          </a:scene3d>
        </p:grpSpPr>
        <p:sp>
          <p:nvSpPr>
            <p:cNvPr id="8" name="Round Same Side Corner Rectangle 7"/>
            <p:cNvSpPr/>
            <p:nvPr/>
          </p:nvSpPr>
          <p:spPr>
            <a:xfrm rot="5400000">
              <a:off x="3692799" y="685731"/>
              <a:ext cx="1212619" cy="6019852"/>
            </a:xfrm>
            <a:prstGeom prst="round2SameRect">
              <a:avLst/>
            </a:prstGeom>
            <a:grpFill/>
            <a:sp3d extrusionH="190500" prstMaterial="dkEdge">
              <a:bevelT w="120650" h="38100" prst="relaxedInset"/>
              <a:bevelB w="120650" h="57150" prst="relaxedInset"/>
              <a:contourClr>
                <a:schemeClr val="bg1"/>
              </a:contourClr>
            </a:sp3d>
          </p:spPr>
          <p:style>
            <a:lnRef idx="1">
              <a:schemeClr val="accent4">
                <a:tint val="40000"/>
                <a:alpha val="90000"/>
                <a:hueOff val="11513918"/>
                <a:satOff val="-61261"/>
                <a:lumOff val="-3490"/>
                <a:alphaOff val="0"/>
              </a:schemeClr>
            </a:lnRef>
            <a:fillRef idx="1">
              <a:schemeClr val="accent4">
                <a:tint val="40000"/>
                <a:alpha val="90000"/>
                <a:hueOff val="11513918"/>
                <a:satOff val="-61261"/>
                <a:lumOff val="-3490"/>
                <a:alphaOff val="0"/>
              </a:schemeClr>
            </a:fillRef>
            <a:effectRef idx="2">
              <a:schemeClr val="accent4">
                <a:tint val="40000"/>
                <a:alpha val="90000"/>
                <a:hueOff val="11513918"/>
                <a:satOff val="-61261"/>
                <a:lumOff val="-3490"/>
                <a:alphaOff val="0"/>
              </a:schemeClr>
            </a:effectRef>
            <a:fontRef idx="minor">
              <a:schemeClr val="dk1">
                <a:hueOff val="0"/>
                <a:satOff val="0"/>
                <a:lumOff val="0"/>
                <a:alphaOff val="0"/>
              </a:schemeClr>
            </a:fontRef>
          </p:style>
        </p:sp>
        <p:sp>
          <p:nvSpPr>
            <p:cNvPr id="9" name="Round Same Side Corner Rectangle 4"/>
            <p:cNvSpPr txBox="1"/>
            <p:nvPr/>
          </p:nvSpPr>
          <p:spPr>
            <a:xfrm>
              <a:off x="1289183" y="3148543"/>
              <a:ext cx="5960657" cy="1094229"/>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1333500">
                <a:lnSpc>
                  <a:spcPct val="90000"/>
                </a:lnSpc>
                <a:spcBef>
                  <a:spcPct val="0"/>
                </a:spcBef>
                <a:spcAft>
                  <a:spcPct val="15000"/>
                </a:spcAft>
                <a:buChar char="••"/>
              </a:pPr>
              <a:r>
                <a:rPr lang="vi-VN" sz="3000" kern="1200" dirty="0" smtClean="0">
                  <a:latin typeface="+mn-lt"/>
                </a:rPr>
                <a:t>Có phải đêm nào cũng có trăng không?</a:t>
              </a:r>
              <a:endParaRPr lang="en-US" sz="3000" kern="1200" dirty="0">
                <a:latin typeface="+mn-lt"/>
              </a:endParaRPr>
            </a:p>
          </p:txBody>
        </p:sp>
      </p:grpSp>
      <p:grpSp>
        <p:nvGrpSpPr>
          <p:cNvPr id="17" name="Group 16"/>
          <p:cNvGrpSpPr/>
          <p:nvPr/>
        </p:nvGrpSpPr>
        <p:grpSpPr>
          <a:xfrm>
            <a:off x="818324" y="3962422"/>
            <a:ext cx="6403383" cy="1314371"/>
            <a:chOff x="799275" y="3995702"/>
            <a:chExt cx="6403383" cy="1314371"/>
          </a:xfrm>
        </p:grpSpPr>
        <p:sp>
          <p:nvSpPr>
            <p:cNvPr id="5" name="Round Same Side Corner Rectangle 4"/>
            <p:cNvSpPr/>
            <p:nvPr/>
          </p:nvSpPr>
          <p:spPr>
            <a:xfrm rot="5400000">
              <a:off x="3343781" y="1451196"/>
              <a:ext cx="1314371" cy="6403383"/>
            </a:xfrm>
            <a:prstGeom prst="round2SameRect">
              <a:avLst/>
            </a:prstGeom>
            <a:solidFill>
              <a:schemeClr val="accent1">
                <a:lumMod val="40000"/>
                <a:lumOff val="60000"/>
              </a:schemeClr>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4">
                <a:tint val="40000"/>
                <a:alpha val="90000"/>
                <a:hueOff val="5756959"/>
                <a:satOff val="-30630"/>
                <a:lumOff val="-1745"/>
                <a:alphaOff val="0"/>
              </a:schemeClr>
            </a:lnRef>
            <a:fillRef idx="1">
              <a:schemeClr val="accent4">
                <a:tint val="40000"/>
                <a:alpha val="90000"/>
                <a:hueOff val="5756959"/>
                <a:satOff val="-30630"/>
                <a:lumOff val="-1745"/>
                <a:alphaOff val="0"/>
              </a:schemeClr>
            </a:fillRef>
            <a:effectRef idx="2">
              <a:schemeClr val="accent4">
                <a:tint val="40000"/>
                <a:alpha val="90000"/>
                <a:hueOff val="5756959"/>
                <a:satOff val="-30630"/>
                <a:lumOff val="-1745"/>
                <a:alphaOff val="0"/>
              </a:schemeClr>
            </a:effectRef>
            <a:fontRef idx="minor">
              <a:schemeClr val="dk1">
                <a:hueOff val="0"/>
                <a:satOff val="0"/>
                <a:lumOff val="0"/>
                <a:alphaOff val="0"/>
              </a:schemeClr>
            </a:fontRef>
          </p:style>
        </p:sp>
        <p:sp>
          <p:nvSpPr>
            <p:cNvPr id="6" name="Round Same Side Corner Rectangle 4"/>
            <p:cNvSpPr txBox="1"/>
            <p:nvPr/>
          </p:nvSpPr>
          <p:spPr>
            <a:xfrm>
              <a:off x="799276" y="4059864"/>
              <a:ext cx="6335939" cy="1186047"/>
            </a:xfrm>
            <a:prstGeom prst="rect">
              <a:avLst/>
            </a:prstGeom>
            <a:solidFill>
              <a:schemeClr val="accent1">
                <a:lumMod val="40000"/>
                <a:lumOff val="60000"/>
              </a:schemeClr>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1333500">
                <a:lnSpc>
                  <a:spcPct val="90000"/>
                </a:lnSpc>
                <a:spcBef>
                  <a:spcPct val="0"/>
                </a:spcBef>
                <a:spcAft>
                  <a:spcPct val="15000"/>
                </a:spcAft>
                <a:buChar char="••"/>
              </a:pPr>
              <a:r>
                <a:rPr lang="vi-VN" sz="3000" kern="1200" dirty="0" smtClean="0">
                  <a:latin typeface="+mn-lt"/>
                </a:rPr>
                <a:t>Em thấy Trăng tròn nhất vào những ngày nào?</a:t>
              </a:r>
              <a:endParaRPr lang="en-US" sz="3000" kern="1200" dirty="0">
                <a:latin typeface="+mn-lt"/>
              </a:endParaRPr>
            </a:p>
          </p:txBody>
        </p:sp>
      </p:grpSp>
      <p:sp>
        <p:nvSpPr>
          <p:cNvPr id="2" name="TextBox 1"/>
          <p:cNvSpPr txBox="1"/>
          <p:nvPr/>
        </p:nvSpPr>
        <p:spPr>
          <a:xfrm>
            <a:off x="2441587" y="78369"/>
            <a:ext cx="7552712" cy="1508105"/>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 </a:t>
            </a:r>
          </a:p>
          <a:p>
            <a:pPr algn="ctr"/>
            <a:r>
              <a:rPr lang="en-US" sz="2800" b="1" dirty="0" err="1" smtClean="0">
                <a:latin typeface="Arial" panose="020B0604020202020204" pitchFamily="34" charset="0"/>
                <a:cs typeface="Arial" panose="020B0604020202020204" pitchFamily="34" charset="0"/>
              </a:rPr>
              <a:t>Tự</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nhiên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và</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Xã</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hội</a:t>
            </a:r>
            <a:endParaRPr lang="en-US" sz="2800" b="1" dirty="0" smtClean="0">
              <a:latin typeface="Arial" panose="020B0604020202020204" pitchFamily="34" charset="0"/>
              <a:cs typeface="Arial" panose="020B0604020202020204" pitchFamily="34" charset="0"/>
            </a:endParaRPr>
          </a:p>
          <a:p>
            <a:pPr algn="ctr"/>
            <a:r>
              <a:rPr lang="en-US" sz="3600" b="1" dirty="0" err="1" smtClean="0">
                <a:solidFill>
                  <a:srgbClr val="0070C0"/>
                </a:solidFill>
                <a:latin typeface="Arial" panose="020B0604020202020204" pitchFamily="34" charset="0"/>
                <a:cs typeface="Arial" panose="020B0604020202020204" pitchFamily="34" charset="0"/>
              </a:rPr>
              <a:t>Bài</a:t>
            </a:r>
            <a:r>
              <a:rPr lang="en-US" sz="3600" b="1" dirty="0" smtClean="0">
                <a:solidFill>
                  <a:srgbClr val="0070C0"/>
                </a:solidFill>
                <a:latin typeface="Arial" panose="020B0604020202020204" pitchFamily="34" charset="0"/>
                <a:cs typeface="Arial" panose="020B0604020202020204" pitchFamily="34" charset="0"/>
              </a:rPr>
              <a:t> 33: </a:t>
            </a:r>
            <a:r>
              <a:rPr lang="en-US" sz="3600" b="1" dirty="0" err="1" smtClean="0">
                <a:solidFill>
                  <a:srgbClr val="0070C0"/>
                </a:solidFill>
                <a:latin typeface="Arial" panose="020B0604020202020204" pitchFamily="34" charset="0"/>
                <a:cs typeface="Arial" panose="020B0604020202020204" pitchFamily="34" charset="0"/>
              </a:rPr>
              <a:t>Mặt</a:t>
            </a:r>
            <a:r>
              <a:rPr lang="en-US" sz="3600" b="1" dirty="0" smtClean="0">
                <a:solidFill>
                  <a:srgbClr val="0070C0"/>
                </a:solidFill>
                <a:latin typeface="Arial" panose="020B0604020202020204" pitchFamily="34" charset="0"/>
                <a:cs typeface="Arial" panose="020B0604020202020204" pitchFamily="34" charset="0"/>
              </a:rPr>
              <a:t> </a:t>
            </a:r>
            <a:r>
              <a:rPr lang="en-US" sz="3600" b="1" dirty="0" err="1" smtClean="0">
                <a:solidFill>
                  <a:srgbClr val="0070C0"/>
                </a:solidFill>
                <a:latin typeface="Arial" panose="020B0604020202020204" pitchFamily="34" charset="0"/>
                <a:cs typeface="Arial" panose="020B0604020202020204" pitchFamily="34" charset="0"/>
              </a:rPr>
              <a:t>Trăng</a:t>
            </a:r>
            <a:r>
              <a:rPr lang="en-US" sz="3600" b="1" dirty="0" smtClean="0">
                <a:solidFill>
                  <a:srgbClr val="0070C0"/>
                </a:solidFill>
                <a:latin typeface="Arial" panose="020B0604020202020204" pitchFamily="34" charset="0"/>
                <a:cs typeface="Arial" panose="020B0604020202020204" pitchFamily="34" charset="0"/>
              </a:rPr>
              <a:t> </a:t>
            </a:r>
            <a:r>
              <a:rPr lang="en-US" sz="3600" b="1" dirty="0" err="1" smtClean="0">
                <a:solidFill>
                  <a:srgbClr val="0070C0"/>
                </a:solidFill>
                <a:latin typeface="Arial" panose="020B0604020202020204" pitchFamily="34" charset="0"/>
                <a:cs typeface="Arial" panose="020B0604020202020204" pitchFamily="34" charset="0"/>
              </a:rPr>
              <a:t>và</a:t>
            </a:r>
            <a:r>
              <a:rPr lang="en-US" sz="3600" b="1" dirty="0" smtClean="0">
                <a:solidFill>
                  <a:srgbClr val="0070C0"/>
                </a:solidFill>
                <a:latin typeface="Arial" panose="020B0604020202020204" pitchFamily="34" charset="0"/>
                <a:cs typeface="Arial" panose="020B0604020202020204" pitchFamily="34" charset="0"/>
              </a:rPr>
              <a:t> </a:t>
            </a:r>
            <a:r>
              <a:rPr lang="en-US" sz="3600" b="1" dirty="0" err="1" smtClean="0">
                <a:solidFill>
                  <a:srgbClr val="0070C0"/>
                </a:solidFill>
                <a:latin typeface="Arial" panose="020B0604020202020204" pitchFamily="34" charset="0"/>
                <a:cs typeface="Arial" panose="020B0604020202020204" pitchFamily="34" charset="0"/>
              </a:rPr>
              <a:t>các</a:t>
            </a:r>
            <a:r>
              <a:rPr lang="en-US" sz="3600" b="1" dirty="0" smtClean="0">
                <a:solidFill>
                  <a:srgbClr val="0070C0"/>
                </a:solidFill>
                <a:latin typeface="Arial" panose="020B0604020202020204" pitchFamily="34" charset="0"/>
                <a:cs typeface="Arial" panose="020B0604020202020204" pitchFamily="34" charset="0"/>
              </a:rPr>
              <a:t> </a:t>
            </a:r>
            <a:r>
              <a:rPr lang="en-US" sz="3600" b="1" dirty="0" err="1" smtClean="0">
                <a:solidFill>
                  <a:srgbClr val="0070C0"/>
                </a:solidFill>
                <a:latin typeface="Arial" panose="020B0604020202020204" pitchFamily="34" charset="0"/>
                <a:cs typeface="Arial" panose="020B0604020202020204" pitchFamily="34" charset="0"/>
              </a:rPr>
              <a:t>vì</a:t>
            </a:r>
            <a:r>
              <a:rPr lang="en-US" sz="3600" b="1" dirty="0" smtClean="0">
                <a:solidFill>
                  <a:srgbClr val="0070C0"/>
                </a:solidFill>
                <a:latin typeface="Arial" panose="020B0604020202020204" pitchFamily="34" charset="0"/>
                <a:cs typeface="Arial" panose="020B0604020202020204" pitchFamily="34" charset="0"/>
              </a:rPr>
              <a:t> </a:t>
            </a:r>
            <a:r>
              <a:rPr lang="en-US" sz="3600" b="1" dirty="0" err="1" smtClean="0">
                <a:solidFill>
                  <a:srgbClr val="0070C0"/>
                </a:solidFill>
                <a:latin typeface="Arial" panose="020B0604020202020204" pitchFamily="34" charset="0"/>
                <a:cs typeface="Arial" panose="020B0604020202020204" pitchFamily="34" charset="0"/>
              </a:rPr>
              <a:t>sao</a:t>
            </a:r>
            <a:endParaRPr lang="en-US" sz="3600" b="1" dirty="0" smtClean="0">
              <a:solidFill>
                <a:srgbClr val="0070C0"/>
              </a:solidFill>
              <a:latin typeface="Arial" panose="020B0604020202020204" pitchFamily="34" charset="0"/>
              <a:cs typeface="Arial" panose="020B0604020202020204" pitchFamily="34" charset="0"/>
            </a:endParaRPr>
          </a:p>
        </p:txBody>
      </p:sp>
      <p:sp>
        <p:nvSpPr>
          <p:cNvPr id="19" name="Freeform 18"/>
          <p:cNvSpPr/>
          <p:nvPr/>
        </p:nvSpPr>
        <p:spPr>
          <a:xfrm>
            <a:off x="792891" y="2335236"/>
            <a:ext cx="6416165" cy="1563827"/>
          </a:xfrm>
          <a:custGeom>
            <a:avLst/>
            <a:gdLst>
              <a:gd name="connsiteX0" fmla="*/ 260643 w 1563827"/>
              <a:gd name="connsiteY0" fmla="*/ 0 h 6416165"/>
              <a:gd name="connsiteX1" fmla="*/ 1303184 w 1563827"/>
              <a:gd name="connsiteY1" fmla="*/ 0 h 6416165"/>
              <a:gd name="connsiteX2" fmla="*/ 1563827 w 1563827"/>
              <a:gd name="connsiteY2" fmla="*/ 260643 h 6416165"/>
              <a:gd name="connsiteX3" fmla="*/ 1563827 w 1563827"/>
              <a:gd name="connsiteY3" fmla="*/ 6416165 h 6416165"/>
              <a:gd name="connsiteX4" fmla="*/ 1563827 w 1563827"/>
              <a:gd name="connsiteY4" fmla="*/ 6416165 h 6416165"/>
              <a:gd name="connsiteX5" fmla="*/ 0 w 1563827"/>
              <a:gd name="connsiteY5" fmla="*/ 6416165 h 6416165"/>
              <a:gd name="connsiteX6" fmla="*/ 0 w 1563827"/>
              <a:gd name="connsiteY6" fmla="*/ 6416165 h 6416165"/>
              <a:gd name="connsiteX7" fmla="*/ 0 w 1563827"/>
              <a:gd name="connsiteY7" fmla="*/ 260643 h 6416165"/>
              <a:gd name="connsiteX8" fmla="*/ 260643 w 1563827"/>
              <a:gd name="connsiteY8" fmla="*/ 0 h 64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3827" h="6416165">
                <a:moveTo>
                  <a:pt x="1563827" y="1069383"/>
                </a:moveTo>
                <a:lnTo>
                  <a:pt x="1563827" y="5346782"/>
                </a:lnTo>
                <a:cubicBezTo>
                  <a:pt x="1563827" y="5937384"/>
                  <a:pt x="1535385" y="6416163"/>
                  <a:pt x="1500300" y="6416163"/>
                </a:cubicBezTo>
                <a:lnTo>
                  <a:pt x="0" y="6416163"/>
                </a:lnTo>
                <a:lnTo>
                  <a:pt x="0" y="6416163"/>
                </a:lnTo>
                <a:lnTo>
                  <a:pt x="0" y="2"/>
                </a:lnTo>
                <a:lnTo>
                  <a:pt x="0" y="2"/>
                </a:lnTo>
                <a:lnTo>
                  <a:pt x="1500300" y="2"/>
                </a:lnTo>
                <a:cubicBezTo>
                  <a:pt x="1535385" y="2"/>
                  <a:pt x="1563827" y="478781"/>
                  <a:pt x="1563827" y="1069383"/>
                </a:cubicBez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2">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0" tIns="200165" rIns="323990" bIns="20016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latin typeface="+mn-lt"/>
              </a:rPr>
              <a:t>Quan</a:t>
            </a:r>
            <a:r>
              <a:rPr lang="en-US" sz="2800" kern="1200" dirty="0" smtClean="0">
                <a:latin typeface="+mn-lt"/>
              </a:rPr>
              <a:t> </a:t>
            </a:r>
            <a:r>
              <a:rPr lang="en-US" sz="2800" kern="1200" dirty="0" err="1" smtClean="0">
                <a:latin typeface="+mn-lt"/>
              </a:rPr>
              <a:t>sát</a:t>
            </a:r>
            <a:r>
              <a:rPr lang="en-US" sz="2800" kern="1200" dirty="0" smtClean="0">
                <a:latin typeface="+mn-lt"/>
              </a:rPr>
              <a:t> </a:t>
            </a:r>
            <a:r>
              <a:rPr lang="en-US" sz="2800" kern="1200" dirty="0" err="1" smtClean="0">
                <a:latin typeface="+mn-lt"/>
              </a:rPr>
              <a:t>trong</a:t>
            </a:r>
            <a:r>
              <a:rPr lang="en-US" sz="2800" kern="1200" dirty="0" smtClean="0">
                <a:latin typeface="+mn-lt"/>
              </a:rPr>
              <a:t> </a:t>
            </a:r>
            <a:r>
              <a:rPr lang="en-US" sz="2800" kern="1200" dirty="0" err="1" smtClean="0">
                <a:latin typeface="+mn-lt"/>
              </a:rPr>
              <a:t>thực</a:t>
            </a:r>
            <a:r>
              <a:rPr lang="en-US" sz="2800" kern="1200" dirty="0" smtClean="0">
                <a:latin typeface="+mn-lt"/>
              </a:rPr>
              <a:t> </a:t>
            </a:r>
            <a:r>
              <a:rPr lang="en-US" sz="2800" kern="1200" dirty="0" err="1" smtClean="0">
                <a:latin typeface="+mn-lt"/>
              </a:rPr>
              <a:t>tế</a:t>
            </a:r>
            <a:r>
              <a:rPr lang="en-US" sz="2800" kern="1200" dirty="0" smtClean="0">
                <a:latin typeface="+mn-lt"/>
              </a:rPr>
              <a:t> </a:t>
            </a:r>
            <a:r>
              <a:rPr lang="en-US" sz="2800" kern="1200" dirty="0" err="1" smtClean="0">
                <a:latin typeface="+mn-lt"/>
              </a:rPr>
              <a:t>em</a:t>
            </a:r>
            <a:r>
              <a:rPr lang="en-US" sz="2800" kern="1200" dirty="0" smtClean="0">
                <a:latin typeface="+mn-lt"/>
              </a:rPr>
              <a:t> </a:t>
            </a:r>
            <a:r>
              <a:rPr lang="en-US" sz="2800" kern="1200" dirty="0" err="1" smtClean="0">
                <a:latin typeface="+mn-lt"/>
              </a:rPr>
              <a:t>thấy</a:t>
            </a:r>
            <a:r>
              <a:rPr lang="en-US" sz="2800" kern="1200" dirty="0" smtClean="0">
                <a:latin typeface="+mn-lt"/>
              </a:rPr>
              <a:t> </a:t>
            </a:r>
            <a:r>
              <a:rPr lang="en-US" sz="2800" kern="1200" dirty="0" err="1" smtClean="0">
                <a:latin typeface="+mn-lt"/>
              </a:rPr>
              <a:t>Trăng</a:t>
            </a:r>
            <a:r>
              <a:rPr lang="en-US" sz="2800" kern="1200" dirty="0" smtClean="0">
                <a:latin typeface="+mn-lt"/>
              </a:rPr>
              <a:t> </a:t>
            </a:r>
            <a:r>
              <a:rPr lang="en-US" sz="2800" kern="1200" dirty="0" err="1" smtClean="0">
                <a:latin typeface="+mn-lt"/>
              </a:rPr>
              <a:t>có</a:t>
            </a:r>
            <a:r>
              <a:rPr lang="en-US" sz="2800" kern="1200" dirty="0" smtClean="0">
                <a:latin typeface="+mn-lt"/>
              </a:rPr>
              <a:t> </a:t>
            </a:r>
            <a:r>
              <a:rPr lang="en-US" sz="2800" kern="1200" dirty="0" err="1" smtClean="0">
                <a:latin typeface="+mn-lt"/>
              </a:rPr>
              <a:t>những</a:t>
            </a:r>
            <a:r>
              <a:rPr lang="en-US" sz="2800" kern="1200" dirty="0" smtClean="0">
                <a:latin typeface="+mn-lt"/>
              </a:rPr>
              <a:t> </a:t>
            </a:r>
            <a:r>
              <a:rPr lang="en-US" sz="2800" kern="1200" dirty="0" err="1" smtClean="0">
                <a:latin typeface="+mn-lt"/>
              </a:rPr>
              <a:t>hình</a:t>
            </a:r>
            <a:r>
              <a:rPr lang="en-US" sz="2800" kern="1200" dirty="0" smtClean="0">
                <a:latin typeface="+mn-lt"/>
              </a:rPr>
              <a:t> </a:t>
            </a:r>
            <a:r>
              <a:rPr lang="en-US" sz="2800" kern="1200" dirty="0" err="1" smtClean="0">
                <a:latin typeface="+mn-lt"/>
              </a:rPr>
              <a:t>dạng</a:t>
            </a:r>
            <a:r>
              <a:rPr lang="en-US" sz="2800" kern="1200" dirty="0" smtClean="0">
                <a:latin typeface="+mn-lt"/>
              </a:rPr>
              <a:t> </a:t>
            </a:r>
            <a:r>
              <a:rPr lang="en-US" sz="2800" kern="1200" dirty="0" err="1" smtClean="0">
                <a:latin typeface="+mn-lt"/>
              </a:rPr>
              <a:t>gì</a:t>
            </a:r>
            <a:r>
              <a:rPr lang="en-US" sz="2800" kern="1200" dirty="0" smtClean="0">
                <a:latin typeface="+mn-lt"/>
              </a:rPr>
              <a:t>?</a:t>
            </a:r>
            <a:r>
              <a:rPr lang="vi-VN" sz="2800" kern="1200" dirty="0" smtClean="0">
                <a:latin typeface="+mn-lt"/>
              </a:rPr>
              <a:t>. </a:t>
            </a:r>
            <a:endParaRPr lang="en-US" sz="2800" kern="1200" dirty="0">
              <a:latin typeface="+mn-lt"/>
            </a:endParaRPr>
          </a:p>
        </p:txBody>
      </p:sp>
      <p:sp>
        <p:nvSpPr>
          <p:cNvPr id="20" name="Freeform 19"/>
          <p:cNvSpPr/>
          <p:nvPr/>
        </p:nvSpPr>
        <p:spPr>
          <a:xfrm>
            <a:off x="287608" y="2335236"/>
            <a:ext cx="493730" cy="1562588"/>
          </a:xfrm>
          <a:custGeom>
            <a:avLst/>
            <a:gdLst>
              <a:gd name="connsiteX0" fmla="*/ 0 w 493730"/>
              <a:gd name="connsiteY0" fmla="*/ 82290 h 1562588"/>
              <a:gd name="connsiteX1" fmla="*/ 82290 w 493730"/>
              <a:gd name="connsiteY1" fmla="*/ 0 h 1562588"/>
              <a:gd name="connsiteX2" fmla="*/ 411440 w 493730"/>
              <a:gd name="connsiteY2" fmla="*/ 0 h 1562588"/>
              <a:gd name="connsiteX3" fmla="*/ 493730 w 493730"/>
              <a:gd name="connsiteY3" fmla="*/ 82290 h 1562588"/>
              <a:gd name="connsiteX4" fmla="*/ 493730 w 493730"/>
              <a:gd name="connsiteY4" fmla="*/ 1480298 h 1562588"/>
              <a:gd name="connsiteX5" fmla="*/ 411440 w 493730"/>
              <a:gd name="connsiteY5" fmla="*/ 1562588 h 1562588"/>
              <a:gd name="connsiteX6" fmla="*/ 82290 w 493730"/>
              <a:gd name="connsiteY6" fmla="*/ 1562588 h 1562588"/>
              <a:gd name="connsiteX7" fmla="*/ 0 w 493730"/>
              <a:gd name="connsiteY7" fmla="*/ 1480298 h 1562588"/>
              <a:gd name="connsiteX8" fmla="*/ 0 w 493730"/>
              <a:gd name="connsiteY8" fmla="*/ 82290 h 156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730" h="1562588">
                <a:moveTo>
                  <a:pt x="0" y="82290"/>
                </a:moveTo>
                <a:cubicBezTo>
                  <a:pt x="0" y="36842"/>
                  <a:pt x="36842" y="0"/>
                  <a:pt x="82290" y="0"/>
                </a:cubicBezTo>
                <a:lnTo>
                  <a:pt x="411440" y="0"/>
                </a:lnTo>
                <a:cubicBezTo>
                  <a:pt x="456888" y="0"/>
                  <a:pt x="493730" y="36842"/>
                  <a:pt x="493730" y="82290"/>
                </a:cubicBezTo>
                <a:lnTo>
                  <a:pt x="493730" y="1480298"/>
                </a:lnTo>
                <a:cubicBezTo>
                  <a:pt x="493730" y="1525746"/>
                  <a:pt x="456888" y="1562588"/>
                  <a:pt x="411440" y="1562588"/>
                </a:cubicBezTo>
                <a:lnTo>
                  <a:pt x="82290" y="1562588"/>
                </a:lnTo>
                <a:cubicBezTo>
                  <a:pt x="36842" y="1562588"/>
                  <a:pt x="0" y="1525746"/>
                  <a:pt x="0" y="1480298"/>
                </a:cubicBezTo>
                <a:lnTo>
                  <a:pt x="0" y="8229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30782" tIns="77442" rIns="130782" bIns="77442" numCol="1" spcCol="1270" anchor="ctr" anchorCtr="0">
            <a:noAutofit/>
          </a:bodyPr>
          <a:lstStyle/>
          <a:p>
            <a:pPr lvl="0" algn="ctr" defTabSz="1244600">
              <a:lnSpc>
                <a:spcPct val="90000"/>
              </a:lnSpc>
              <a:spcBef>
                <a:spcPct val="0"/>
              </a:spcBef>
              <a:spcAft>
                <a:spcPct val="35000"/>
              </a:spcAft>
            </a:pPr>
            <a:r>
              <a:rPr lang="vi-VN" sz="2800" kern="1200" dirty="0" smtClean="0">
                <a:latin typeface="+mn-lt"/>
              </a:rPr>
              <a:t>1</a:t>
            </a:r>
            <a:endParaRPr lang="en-US" sz="2800" kern="1200" dirty="0">
              <a:latin typeface="+mn-lt"/>
            </a:endParaRPr>
          </a:p>
        </p:txBody>
      </p:sp>
      <p:sp>
        <p:nvSpPr>
          <p:cNvPr id="21" name="Freeform 20"/>
          <p:cNvSpPr/>
          <p:nvPr/>
        </p:nvSpPr>
        <p:spPr>
          <a:xfrm>
            <a:off x="797202" y="3956222"/>
            <a:ext cx="6404079" cy="1328766"/>
          </a:xfrm>
          <a:custGeom>
            <a:avLst/>
            <a:gdLst>
              <a:gd name="connsiteX0" fmla="*/ 221465 w 1328765"/>
              <a:gd name="connsiteY0" fmla="*/ 0 h 6404078"/>
              <a:gd name="connsiteX1" fmla="*/ 1107300 w 1328765"/>
              <a:gd name="connsiteY1" fmla="*/ 0 h 6404078"/>
              <a:gd name="connsiteX2" fmla="*/ 1328765 w 1328765"/>
              <a:gd name="connsiteY2" fmla="*/ 221465 h 6404078"/>
              <a:gd name="connsiteX3" fmla="*/ 1328765 w 1328765"/>
              <a:gd name="connsiteY3" fmla="*/ 6404078 h 6404078"/>
              <a:gd name="connsiteX4" fmla="*/ 1328765 w 1328765"/>
              <a:gd name="connsiteY4" fmla="*/ 6404078 h 6404078"/>
              <a:gd name="connsiteX5" fmla="*/ 0 w 1328765"/>
              <a:gd name="connsiteY5" fmla="*/ 6404078 h 6404078"/>
              <a:gd name="connsiteX6" fmla="*/ 0 w 1328765"/>
              <a:gd name="connsiteY6" fmla="*/ 6404078 h 6404078"/>
              <a:gd name="connsiteX7" fmla="*/ 0 w 1328765"/>
              <a:gd name="connsiteY7" fmla="*/ 221465 h 6404078"/>
              <a:gd name="connsiteX8" fmla="*/ 221465 w 1328765"/>
              <a:gd name="connsiteY8" fmla="*/ 0 h 640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8765" h="6404078">
                <a:moveTo>
                  <a:pt x="1328765" y="1067368"/>
                </a:moveTo>
                <a:lnTo>
                  <a:pt x="1328765" y="5336710"/>
                </a:lnTo>
                <a:cubicBezTo>
                  <a:pt x="1328765" y="5926201"/>
                  <a:pt x="1308192" y="6404076"/>
                  <a:pt x="1282814" y="6404076"/>
                </a:cubicBezTo>
                <a:lnTo>
                  <a:pt x="0" y="6404076"/>
                </a:lnTo>
                <a:lnTo>
                  <a:pt x="0" y="6404076"/>
                </a:lnTo>
                <a:lnTo>
                  <a:pt x="0" y="2"/>
                </a:lnTo>
                <a:lnTo>
                  <a:pt x="0" y="2"/>
                </a:lnTo>
                <a:lnTo>
                  <a:pt x="1282814" y="2"/>
                </a:lnTo>
                <a:cubicBezTo>
                  <a:pt x="1308192" y="2"/>
                  <a:pt x="1328765" y="477877"/>
                  <a:pt x="1328765" y="1067368"/>
                </a:cubicBezTo>
                <a:close/>
              </a:path>
            </a:pathLst>
          </a:custGeom>
          <a:solidFill>
            <a:schemeClr val="accent6">
              <a:lumMod val="50000"/>
            </a:schemeClr>
          </a:solidFill>
        </p:spPr>
        <p:style>
          <a:lnRef idx="3">
            <a:schemeClr val="lt1"/>
          </a:lnRef>
          <a:fillRef idx="1">
            <a:schemeClr val="accent1"/>
          </a:fillRef>
          <a:effectRef idx="1">
            <a:schemeClr val="accent1"/>
          </a:effectRef>
          <a:fontRef idx="minor">
            <a:schemeClr val="lt1"/>
          </a:fontRef>
        </p:style>
        <p:txBody>
          <a:bodyPr spcFirstLastPara="0" vert="horz" wrap="square" lIns="247651" tIns="188690" rIns="312515" bIns="188691" numCol="1" spcCol="1270" anchor="ctr" anchorCtr="0">
            <a:noAutofit/>
          </a:bodyPr>
          <a:lstStyle/>
          <a:p>
            <a:pPr marL="285750" lvl="1" indent="-285750" algn="l" defTabSz="1244600">
              <a:lnSpc>
                <a:spcPct val="90000"/>
              </a:lnSpc>
              <a:spcBef>
                <a:spcPct val="0"/>
              </a:spcBef>
              <a:spcAft>
                <a:spcPct val="15000"/>
              </a:spcAft>
              <a:buChar char="••"/>
            </a:pPr>
            <a:r>
              <a:rPr lang="vi-VN" sz="2800" kern="1200" dirty="0" smtClean="0">
                <a:latin typeface="+mn-lt"/>
              </a:rPr>
              <a:t>Mặt Trăng tròn nhất vào ngày giữa tháng âm lịch, một tháng một lần.</a:t>
            </a:r>
            <a:endParaRPr lang="en-US" sz="2800" kern="1200" dirty="0">
              <a:latin typeface="+mn-lt"/>
            </a:endParaRPr>
          </a:p>
        </p:txBody>
      </p:sp>
      <p:sp>
        <p:nvSpPr>
          <p:cNvPr id="22" name="Freeform 21"/>
          <p:cNvSpPr/>
          <p:nvPr/>
        </p:nvSpPr>
        <p:spPr>
          <a:xfrm>
            <a:off x="287608" y="3931826"/>
            <a:ext cx="509594" cy="1381007"/>
          </a:xfrm>
          <a:custGeom>
            <a:avLst/>
            <a:gdLst>
              <a:gd name="connsiteX0" fmla="*/ 0 w 509594"/>
              <a:gd name="connsiteY0" fmla="*/ 84934 h 1381007"/>
              <a:gd name="connsiteX1" fmla="*/ 84934 w 509594"/>
              <a:gd name="connsiteY1" fmla="*/ 0 h 1381007"/>
              <a:gd name="connsiteX2" fmla="*/ 424660 w 509594"/>
              <a:gd name="connsiteY2" fmla="*/ 0 h 1381007"/>
              <a:gd name="connsiteX3" fmla="*/ 509594 w 509594"/>
              <a:gd name="connsiteY3" fmla="*/ 84934 h 1381007"/>
              <a:gd name="connsiteX4" fmla="*/ 509594 w 509594"/>
              <a:gd name="connsiteY4" fmla="*/ 1296073 h 1381007"/>
              <a:gd name="connsiteX5" fmla="*/ 424660 w 509594"/>
              <a:gd name="connsiteY5" fmla="*/ 1381007 h 1381007"/>
              <a:gd name="connsiteX6" fmla="*/ 84934 w 509594"/>
              <a:gd name="connsiteY6" fmla="*/ 1381007 h 1381007"/>
              <a:gd name="connsiteX7" fmla="*/ 0 w 509594"/>
              <a:gd name="connsiteY7" fmla="*/ 1296073 h 1381007"/>
              <a:gd name="connsiteX8" fmla="*/ 0 w 509594"/>
              <a:gd name="connsiteY8" fmla="*/ 84934 h 13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94" h="1381007">
                <a:moveTo>
                  <a:pt x="0" y="84934"/>
                </a:moveTo>
                <a:cubicBezTo>
                  <a:pt x="0" y="38026"/>
                  <a:pt x="38026" y="0"/>
                  <a:pt x="84934" y="0"/>
                </a:cubicBezTo>
                <a:lnTo>
                  <a:pt x="424660" y="0"/>
                </a:lnTo>
                <a:cubicBezTo>
                  <a:pt x="471568" y="0"/>
                  <a:pt x="509594" y="38026"/>
                  <a:pt x="509594" y="84934"/>
                </a:cubicBezTo>
                <a:lnTo>
                  <a:pt x="509594" y="1296073"/>
                </a:lnTo>
                <a:cubicBezTo>
                  <a:pt x="509594" y="1342981"/>
                  <a:pt x="471568" y="1381007"/>
                  <a:pt x="424660" y="1381007"/>
                </a:cubicBezTo>
                <a:lnTo>
                  <a:pt x="84934" y="1381007"/>
                </a:lnTo>
                <a:cubicBezTo>
                  <a:pt x="38026" y="1381007"/>
                  <a:pt x="0" y="1342981"/>
                  <a:pt x="0" y="1296073"/>
                </a:cubicBezTo>
                <a:lnTo>
                  <a:pt x="0" y="84934"/>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5197846"/>
              <a:satOff val="-23984"/>
              <a:lumOff val="883"/>
              <a:alphaOff val="0"/>
            </a:schemeClr>
          </a:fillRef>
          <a:effectRef idx="2">
            <a:schemeClr val="accent4">
              <a:hueOff val="5197846"/>
              <a:satOff val="-23984"/>
              <a:lumOff val="883"/>
              <a:alphaOff val="0"/>
            </a:schemeClr>
          </a:effectRef>
          <a:fontRef idx="minor">
            <a:schemeClr val="lt1"/>
          </a:fontRef>
        </p:style>
        <p:txBody>
          <a:bodyPr spcFirstLastPara="0" vert="horz" wrap="square" lIns="131556" tIns="78216" rIns="131556" bIns="78216" numCol="1" spcCol="1270" anchor="ctr" anchorCtr="0">
            <a:noAutofit/>
          </a:bodyPr>
          <a:lstStyle/>
          <a:p>
            <a:pPr lvl="0" algn="ctr" defTabSz="1244600">
              <a:lnSpc>
                <a:spcPct val="90000"/>
              </a:lnSpc>
              <a:spcBef>
                <a:spcPct val="0"/>
              </a:spcBef>
              <a:spcAft>
                <a:spcPct val="35000"/>
              </a:spcAft>
            </a:pPr>
            <a:r>
              <a:rPr lang="vi-VN" sz="2800" kern="1200" dirty="0" smtClean="0">
                <a:latin typeface="+mn-lt"/>
              </a:rPr>
              <a:t>2</a:t>
            </a:r>
            <a:endParaRPr lang="en-US" sz="2800" kern="1200" dirty="0">
              <a:latin typeface="+mn-lt"/>
            </a:endParaRPr>
          </a:p>
        </p:txBody>
      </p:sp>
      <p:sp>
        <p:nvSpPr>
          <p:cNvPr id="23" name="Freeform 22"/>
          <p:cNvSpPr/>
          <p:nvPr/>
        </p:nvSpPr>
        <p:spPr>
          <a:xfrm>
            <a:off x="818324" y="5372218"/>
            <a:ext cx="6412473" cy="1327558"/>
          </a:xfrm>
          <a:custGeom>
            <a:avLst/>
            <a:gdLst>
              <a:gd name="connsiteX0" fmla="*/ 221264 w 1327557"/>
              <a:gd name="connsiteY0" fmla="*/ 0 h 6412472"/>
              <a:gd name="connsiteX1" fmla="*/ 1106293 w 1327557"/>
              <a:gd name="connsiteY1" fmla="*/ 0 h 6412472"/>
              <a:gd name="connsiteX2" fmla="*/ 1327557 w 1327557"/>
              <a:gd name="connsiteY2" fmla="*/ 221264 h 6412472"/>
              <a:gd name="connsiteX3" fmla="*/ 1327557 w 1327557"/>
              <a:gd name="connsiteY3" fmla="*/ 6412472 h 6412472"/>
              <a:gd name="connsiteX4" fmla="*/ 1327557 w 1327557"/>
              <a:gd name="connsiteY4" fmla="*/ 6412472 h 6412472"/>
              <a:gd name="connsiteX5" fmla="*/ 0 w 1327557"/>
              <a:gd name="connsiteY5" fmla="*/ 6412472 h 6412472"/>
              <a:gd name="connsiteX6" fmla="*/ 0 w 1327557"/>
              <a:gd name="connsiteY6" fmla="*/ 6412472 h 6412472"/>
              <a:gd name="connsiteX7" fmla="*/ 0 w 1327557"/>
              <a:gd name="connsiteY7" fmla="*/ 221264 h 6412472"/>
              <a:gd name="connsiteX8" fmla="*/ 221264 w 1327557"/>
              <a:gd name="connsiteY8" fmla="*/ 0 h 64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557" h="6412472">
                <a:moveTo>
                  <a:pt x="1327557" y="1068769"/>
                </a:moveTo>
                <a:lnTo>
                  <a:pt x="1327557" y="5343703"/>
                </a:lnTo>
                <a:cubicBezTo>
                  <a:pt x="1327557" y="5933968"/>
                  <a:pt x="1307048" y="6412470"/>
                  <a:pt x="1281749" y="6412470"/>
                </a:cubicBezTo>
                <a:lnTo>
                  <a:pt x="0" y="6412470"/>
                </a:lnTo>
                <a:lnTo>
                  <a:pt x="0" y="6412470"/>
                </a:lnTo>
                <a:lnTo>
                  <a:pt x="0" y="2"/>
                </a:lnTo>
                <a:lnTo>
                  <a:pt x="0" y="2"/>
                </a:lnTo>
                <a:lnTo>
                  <a:pt x="1281749" y="2"/>
                </a:lnTo>
                <a:cubicBezTo>
                  <a:pt x="1307048" y="2"/>
                  <a:pt x="1327557" y="478504"/>
                  <a:pt x="1327557" y="1068769"/>
                </a:cubicBezTo>
                <a:close/>
              </a:path>
            </a:pathLst>
          </a:custGeom>
          <a:solidFill>
            <a:schemeClr val="bg2">
              <a:lumMod val="25000"/>
            </a:schemeClr>
          </a:solidFill>
        </p:spPr>
        <p:style>
          <a:lnRef idx="3">
            <a:schemeClr val="lt1"/>
          </a:lnRef>
          <a:fillRef idx="1">
            <a:schemeClr val="accent4"/>
          </a:fillRef>
          <a:effectRef idx="1">
            <a:schemeClr val="accent4"/>
          </a:effectRef>
          <a:fontRef idx="minor">
            <a:schemeClr val="lt1"/>
          </a:fontRef>
        </p:style>
        <p:txBody>
          <a:bodyPr spcFirstLastPara="0" vert="horz" wrap="square" lIns="247651" tIns="188631" rIns="312456" bIns="188632" numCol="1" spcCol="1270" anchor="ctr" anchorCtr="0">
            <a:noAutofit/>
          </a:bodyPr>
          <a:lstStyle/>
          <a:p>
            <a:pPr marL="285750" lvl="1" indent="-285750" algn="l" defTabSz="1244600">
              <a:lnSpc>
                <a:spcPct val="90000"/>
              </a:lnSpc>
              <a:spcBef>
                <a:spcPct val="0"/>
              </a:spcBef>
              <a:spcAft>
                <a:spcPct val="15000"/>
              </a:spcAft>
              <a:buChar char="••"/>
            </a:pPr>
            <a:r>
              <a:rPr lang="vi-VN" sz="2800" kern="1200" dirty="0" smtClean="0">
                <a:latin typeface="+mn-lt"/>
              </a:rPr>
              <a:t>Có đêm có Trăng, có đêm không có Trăng( những đêm cuối và đầu tháng âm lịch).</a:t>
            </a:r>
            <a:endParaRPr lang="en-US" sz="2800" kern="1200" dirty="0">
              <a:latin typeface="+mn-lt"/>
            </a:endParaRPr>
          </a:p>
        </p:txBody>
      </p:sp>
      <p:sp>
        <p:nvSpPr>
          <p:cNvPr id="24" name="Freeform 23"/>
          <p:cNvSpPr/>
          <p:nvPr/>
        </p:nvSpPr>
        <p:spPr>
          <a:xfrm>
            <a:off x="287608" y="5359509"/>
            <a:ext cx="530716" cy="1341014"/>
          </a:xfrm>
          <a:custGeom>
            <a:avLst/>
            <a:gdLst>
              <a:gd name="connsiteX0" fmla="*/ 0 w 530716"/>
              <a:gd name="connsiteY0" fmla="*/ 88454 h 1341014"/>
              <a:gd name="connsiteX1" fmla="*/ 88454 w 530716"/>
              <a:gd name="connsiteY1" fmla="*/ 0 h 1341014"/>
              <a:gd name="connsiteX2" fmla="*/ 442262 w 530716"/>
              <a:gd name="connsiteY2" fmla="*/ 0 h 1341014"/>
              <a:gd name="connsiteX3" fmla="*/ 530716 w 530716"/>
              <a:gd name="connsiteY3" fmla="*/ 88454 h 1341014"/>
              <a:gd name="connsiteX4" fmla="*/ 530716 w 530716"/>
              <a:gd name="connsiteY4" fmla="*/ 1252560 h 1341014"/>
              <a:gd name="connsiteX5" fmla="*/ 442262 w 530716"/>
              <a:gd name="connsiteY5" fmla="*/ 1341014 h 1341014"/>
              <a:gd name="connsiteX6" fmla="*/ 88454 w 530716"/>
              <a:gd name="connsiteY6" fmla="*/ 1341014 h 1341014"/>
              <a:gd name="connsiteX7" fmla="*/ 0 w 530716"/>
              <a:gd name="connsiteY7" fmla="*/ 1252560 h 1341014"/>
              <a:gd name="connsiteX8" fmla="*/ 0 w 530716"/>
              <a:gd name="connsiteY8" fmla="*/ 88454 h 134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716" h="1341014">
                <a:moveTo>
                  <a:pt x="0" y="88454"/>
                </a:moveTo>
                <a:cubicBezTo>
                  <a:pt x="0" y="39602"/>
                  <a:pt x="39602" y="0"/>
                  <a:pt x="88454" y="0"/>
                </a:cubicBezTo>
                <a:lnTo>
                  <a:pt x="442262" y="0"/>
                </a:lnTo>
                <a:cubicBezTo>
                  <a:pt x="491114" y="0"/>
                  <a:pt x="530716" y="39602"/>
                  <a:pt x="530716" y="88454"/>
                </a:cubicBezTo>
                <a:lnTo>
                  <a:pt x="530716" y="1252560"/>
                </a:lnTo>
                <a:cubicBezTo>
                  <a:pt x="530716" y="1301412"/>
                  <a:pt x="491114" y="1341014"/>
                  <a:pt x="442262" y="1341014"/>
                </a:cubicBezTo>
                <a:lnTo>
                  <a:pt x="88454" y="1341014"/>
                </a:lnTo>
                <a:cubicBezTo>
                  <a:pt x="39602" y="1341014"/>
                  <a:pt x="0" y="1301412"/>
                  <a:pt x="0" y="1252560"/>
                </a:cubicBezTo>
                <a:lnTo>
                  <a:pt x="0" y="88454"/>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10395692"/>
              <a:satOff val="-47968"/>
              <a:lumOff val="1765"/>
              <a:alphaOff val="0"/>
            </a:schemeClr>
          </a:fillRef>
          <a:effectRef idx="2">
            <a:schemeClr val="accent4">
              <a:hueOff val="10395692"/>
              <a:satOff val="-47968"/>
              <a:lumOff val="1765"/>
              <a:alphaOff val="0"/>
            </a:schemeClr>
          </a:effectRef>
          <a:fontRef idx="minor">
            <a:schemeClr val="lt1"/>
          </a:fontRef>
        </p:style>
        <p:txBody>
          <a:bodyPr spcFirstLastPara="0" vert="horz" wrap="square" lIns="132587" tIns="79247" rIns="132587" bIns="79247" numCol="1" spcCol="1270" anchor="ctr" anchorCtr="0">
            <a:noAutofit/>
          </a:bodyPr>
          <a:lstStyle/>
          <a:p>
            <a:pPr lvl="0" algn="ctr" defTabSz="1244600">
              <a:lnSpc>
                <a:spcPct val="90000"/>
              </a:lnSpc>
              <a:spcBef>
                <a:spcPct val="0"/>
              </a:spcBef>
              <a:spcAft>
                <a:spcPct val="35000"/>
              </a:spcAft>
            </a:pPr>
            <a:r>
              <a:rPr lang="vi-VN" sz="2800" kern="1200" dirty="0" smtClean="0">
                <a:latin typeface="+mn-lt"/>
              </a:rPr>
              <a:t>3</a:t>
            </a:r>
            <a:endParaRPr lang="en-US" sz="2800" kern="1200" dirty="0">
              <a:latin typeface="+mn-lt"/>
            </a:endParaRPr>
          </a:p>
        </p:txBody>
      </p:sp>
      <p:pic>
        <p:nvPicPr>
          <p:cNvPr id="10" name="Picture 2" descr="Kết quả hình ảnh cho hình trăng khuyế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8926" y="1890349"/>
            <a:ext cx="4792394" cy="241436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Kết quả hình ảnh cho hình ảnh trăng rằm trung thu"/>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58927" y="4491822"/>
            <a:ext cx="4792394" cy="219033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313215" y="1614489"/>
            <a:ext cx="5821274" cy="523220"/>
          </a:xfrm>
          <a:prstGeom prst="rect">
            <a:avLst/>
          </a:prstGeom>
          <a:noFill/>
        </p:spPr>
        <p:txBody>
          <a:bodyPr wrap="none" lIns="91440" tIns="45720" rIns="91440" bIns="45720">
            <a:spAutoFit/>
          </a:bodyPr>
          <a:lstStyle/>
          <a:p>
            <a:pPr algn="ctr"/>
            <a:r>
              <a:rPr lang="vi-VN" sz="2800" b="1" u="sng"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 động 1: Tìm hiểu về Mặt Trăng</a:t>
            </a:r>
            <a:endParaRPr lang="en-US" sz="2800" b="1" u="sng"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762041" y="2335236"/>
            <a:ext cx="6469175" cy="1572313"/>
            <a:chOff x="5597285" y="4428856"/>
            <a:chExt cx="6106664" cy="1375738"/>
          </a:xfrm>
          <a:solidFill>
            <a:srgbClr val="002060"/>
          </a:solidFill>
        </p:grpSpPr>
        <p:sp>
          <p:nvSpPr>
            <p:cNvPr id="14" name="Round Same Side Corner Rectangle 13"/>
            <p:cNvSpPr/>
            <p:nvPr/>
          </p:nvSpPr>
          <p:spPr>
            <a:xfrm rot="5400000">
              <a:off x="7962748" y="2063393"/>
              <a:ext cx="1375738" cy="6106664"/>
            </a:xfrm>
            <a:prstGeom prst="round2SameRect">
              <a:avLst/>
            </a:prstGeom>
            <a:grp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2">
              <a:schemeClr val="accent4">
                <a:tint val="40000"/>
                <a:alpha val="90000"/>
                <a:hueOff val="0"/>
                <a:satOff val="0"/>
                <a:lumOff val="0"/>
                <a:alphaOff val="0"/>
              </a:schemeClr>
            </a:effectRef>
            <a:fontRef idx="minor">
              <a:schemeClr val="dk1">
                <a:hueOff val="0"/>
                <a:satOff val="0"/>
                <a:lumOff val="0"/>
                <a:alphaOff val="0"/>
              </a:schemeClr>
            </a:fontRef>
          </p:style>
        </p:sp>
        <p:sp>
          <p:nvSpPr>
            <p:cNvPr id="15" name="Round Same Side Corner Rectangle 4"/>
            <p:cNvSpPr txBox="1"/>
            <p:nvPr/>
          </p:nvSpPr>
          <p:spPr>
            <a:xfrm>
              <a:off x="5597285" y="4496014"/>
              <a:ext cx="6039506" cy="1241422"/>
            </a:xfrm>
            <a:prstGeom prst="rect">
              <a:avLst/>
            </a:prstGeom>
            <a:grpFill/>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247650" tIns="123825" rIns="247650" bIns="123825" numCol="1" spcCol="1270" anchor="ctr" anchorCtr="0">
              <a:noAutofit/>
            </a:bodyPr>
            <a:lstStyle/>
            <a:p>
              <a:pPr marL="0" lvl="1" algn="l" defTabSz="1333500">
                <a:lnSpc>
                  <a:spcPct val="90000"/>
                </a:lnSpc>
                <a:spcBef>
                  <a:spcPct val="0"/>
                </a:spcBef>
                <a:spcAft>
                  <a:spcPct val="15000"/>
                </a:spcAft>
              </a:pPr>
              <a:r>
                <a:rPr lang="en-US" sz="3000" dirty="0" err="1" smtClean="0">
                  <a:solidFill>
                    <a:schemeClr val="bg1"/>
                  </a:solidFill>
                </a:rPr>
                <a:t>Trăng</a:t>
              </a:r>
              <a:r>
                <a:rPr lang="en-US" sz="3000" dirty="0" smtClean="0">
                  <a:solidFill>
                    <a:schemeClr val="bg1"/>
                  </a:solidFill>
                </a:rPr>
                <a:t> </a:t>
              </a:r>
              <a:r>
                <a:rPr lang="en-US" sz="3000" dirty="0" err="1" smtClean="0">
                  <a:solidFill>
                    <a:schemeClr val="bg1"/>
                  </a:solidFill>
                </a:rPr>
                <a:t>có</a:t>
              </a:r>
              <a:r>
                <a:rPr lang="en-US" sz="3000" dirty="0" smtClean="0">
                  <a:solidFill>
                    <a:schemeClr val="bg1"/>
                  </a:solidFill>
                </a:rPr>
                <a:t> </a:t>
              </a:r>
              <a:r>
                <a:rPr lang="en-US" sz="3000" dirty="0" err="1" smtClean="0">
                  <a:solidFill>
                    <a:schemeClr val="bg1"/>
                  </a:solidFill>
                </a:rPr>
                <a:t>những</a:t>
              </a:r>
              <a:r>
                <a:rPr lang="en-US" sz="3000" dirty="0" smtClean="0">
                  <a:solidFill>
                    <a:schemeClr val="bg1"/>
                  </a:solidFill>
                </a:rPr>
                <a:t> </a:t>
              </a:r>
              <a:r>
                <a:rPr lang="en-US" sz="3000" dirty="0" err="1" smtClean="0">
                  <a:solidFill>
                    <a:schemeClr val="bg1"/>
                  </a:solidFill>
                </a:rPr>
                <a:t>hình</a:t>
              </a:r>
              <a:r>
                <a:rPr lang="en-US" sz="3000" dirty="0" smtClean="0">
                  <a:solidFill>
                    <a:schemeClr val="bg1"/>
                  </a:solidFill>
                </a:rPr>
                <a:t> </a:t>
              </a:r>
              <a:r>
                <a:rPr lang="en-US" sz="3000" dirty="0" err="1" smtClean="0">
                  <a:solidFill>
                    <a:schemeClr val="bg1"/>
                  </a:solidFill>
                </a:rPr>
                <a:t>dạng</a:t>
              </a:r>
              <a:r>
                <a:rPr lang="en-US" sz="3000" dirty="0" smtClean="0">
                  <a:solidFill>
                    <a:schemeClr val="bg1"/>
                  </a:solidFill>
                </a:rPr>
                <a:t> </a:t>
              </a:r>
              <a:r>
                <a:rPr lang="en-US" sz="3000" dirty="0" err="1" smtClean="0">
                  <a:solidFill>
                    <a:schemeClr val="bg1"/>
                  </a:solidFill>
                </a:rPr>
                <a:t>khác</a:t>
              </a:r>
              <a:r>
                <a:rPr lang="en-US" sz="3000" dirty="0" smtClean="0">
                  <a:solidFill>
                    <a:schemeClr val="bg1"/>
                  </a:solidFill>
                </a:rPr>
                <a:t> </a:t>
              </a:r>
              <a:r>
                <a:rPr lang="en-US" sz="3000" dirty="0" err="1" smtClean="0">
                  <a:solidFill>
                    <a:schemeClr val="bg1"/>
                  </a:solidFill>
                </a:rPr>
                <a:t>nhau</a:t>
              </a:r>
              <a:r>
                <a:rPr lang="en-US" sz="3000" dirty="0" smtClean="0">
                  <a:solidFill>
                    <a:schemeClr val="bg1"/>
                  </a:solidFill>
                </a:rPr>
                <a:t>: </a:t>
              </a:r>
              <a:r>
                <a:rPr lang="en-US" sz="3000" dirty="0" err="1" smtClean="0">
                  <a:solidFill>
                    <a:schemeClr val="bg1"/>
                  </a:solidFill>
                </a:rPr>
                <a:t>lúc</a:t>
              </a:r>
              <a:r>
                <a:rPr lang="en-US" sz="3000" dirty="0" smtClean="0">
                  <a:solidFill>
                    <a:schemeClr val="bg1"/>
                  </a:solidFill>
                </a:rPr>
                <a:t> </a:t>
              </a:r>
              <a:r>
                <a:rPr lang="en-US" sz="3000" dirty="0" err="1" smtClean="0">
                  <a:solidFill>
                    <a:schemeClr val="bg1"/>
                  </a:solidFill>
                </a:rPr>
                <a:t>tròn</a:t>
              </a:r>
              <a:r>
                <a:rPr lang="en-US" sz="3000" dirty="0" smtClean="0">
                  <a:solidFill>
                    <a:schemeClr val="bg1"/>
                  </a:solidFill>
                </a:rPr>
                <a:t>, </a:t>
              </a:r>
              <a:r>
                <a:rPr lang="en-US" sz="3000" dirty="0" err="1" smtClean="0">
                  <a:solidFill>
                    <a:schemeClr val="bg1"/>
                  </a:solidFill>
                </a:rPr>
                <a:t>lúc</a:t>
              </a:r>
              <a:r>
                <a:rPr lang="en-US" sz="3000" dirty="0" smtClean="0">
                  <a:solidFill>
                    <a:schemeClr val="bg1"/>
                  </a:solidFill>
                </a:rPr>
                <a:t> </a:t>
              </a:r>
              <a:r>
                <a:rPr lang="en-US" sz="3000" dirty="0" err="1" smtClean="0">
                  <a:solidFill>
                    <a:schemeClr val="bg1"/>
                  </a:solidFill>
                </a:rPr>
                <a:t>khuyết</a:t>
              </a:r>
              <a:r>
                <a:rPr lang="en-US" sz="3000" dirty="0" smtClean="0">
                  <a:solidFill>
                    <a:schemeClr val="bg1"/>
                  </a:solidFill>
                </a:rPr>
                <a:t> </a:t>
              </a:r>
              <a:r>
                <a:rPr lang="en-US" sz="3000" dirty="0" err="1" smtClean="0">
                  <a:solidFill>
                    <a:schemeClr val="bg1"/>
                  </a:solidFill>
                </a:rPr>
                <a:t>hình</a:t>
              </a:r>
              <a:r>
                <a:rPr lang="en-US" sz="3000" dirty="0" smtClean="0">
                  <a:solidFill>
                    <a:schemeClr val="bg1"/>
                  </a:solidFill>
                </a:rPr>
                <a:t> </a:t>
              </a:r>
              <a:r>
                <a:rPr lang="en-US" sz="3000" dirty="0" err="1" smtClean="0">
                  <a:solidFill>
                    <a:schemeClr val="bg1"/>
                  </a:solidFill>
                </a:rPr>
                <a:t>lưỡi</a:t>
              </a:r>
              <a:r>
                <a:rPr lang="en-US" sz="3000" dirty="0" smtClean="0">
                  <a:solidFill>
                    <a:schemeClr val="bg1"/>
                  </a:solidFill>
                </a:rPr>
                <a:t> </a:t>
              </a:r>
              <a:r>
                <a:rPr lang="en-US" sz="3000" dirty="0" err="1" smtClean="0">
                  <a:solidFill>
                    <a:schemeClr val="bg1"/>
                  </a:solidFill>
                </a:rPr>
                <a:t>liềm</a:t>
              </a:r>
              <a:r>
                <a:rPr lang="en-US" sz="3000" dirty="0" smtClean="0">
                  <a:solidFill>
                    <a:schemeClr val="bg1"/>
                  </a:solidFill>
                </a:rPr>
                <a:t>.</a:t>
              </a:r>
              <a:endParaRPr lang="en-US" sz="3000" kern="1200" dirty="0">
                <a:solidFill>
                  <a:schemeClr val="bg1"/>
                </a:solidFill>
              </a:endParaRPr>
            </a:p>
          </p:txBody>
        </p:sp>
      </p:grpSp>
    </p:spTree>
    <p:extLst>
      <p:ext uri="{BB962C8B-B14F-4D97-AF65-F5344CB8AC3E}">
        <p14:creationId xmlns:p14="http://schemas.microsoft.com/office/powerpoint/2010/main" xmlns="" val="328176094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2238</TotalTime>
  <Words>820</Words>
  <Application>Microsoft Office PowerPoint</Application>
  <PresentationFormat>Custom</PresentationFormat>
  <Paragraphs>115</Paragraphs>
  <Slides>25</Slides>
  <Notes>1</Notes>
  <HiddenSlides>0</HiddenSlides>
  <MMClips>2</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Admin_PC</dc:creator>
  <cp:lastModifiedBy>Administrator</cp:lastModifiedBy>
  <cp:revision>57</cp:revision>
  <dcterms:created xsi:type="dcterms:W3CDTF">2016-11-04T15:19:32Z</dcterms:created>
  <dcterms:modified xsi:type="dcterms:W3CDTF">2017-02-28T06:27:02Z</dcterms:modified>
</cp:coreProperties>
</file>